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3.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4.xml" ContentType="application/vnd.openxmlformats-officedocument.them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5.xml" ContentType="application/vnd.openxmlformats-officedocument.them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6.xml" ContentType="application/vnd.openxmlformats-officedocument.them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7.xml" ContentType="application/vnd.openxmlformats-officedocument.them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8.xml" ContentType="application/vnd.openxmlformats-officedocument.them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heme/theme9.xml" ContentType="application/vnd.openxmlformats-officedocument.theme+xml"/>
  <Override PartName="/ppt/tags/tag362.xml" ContentType="application/vnd.openxmlformats-officedocument.presentationml.tags+xml"/>
  <Override PartName="/ppt/tags/tag363.xml" ContentType="application/vnd.openxmlformats-officedocument.presentationml.tags+xml"/>
  <Override PartName="/ppt/notesSlides/notesSlide1.xml" ContentType="application/vnd.openxmlformats-officedocument.presentationml.notesSlide+xml"/>
  <Override PartName="/ppt/tags/tag364.xml" ContentType="application/vnd.openxmlformats-officedocument.presentationml.tags+xml"/>
  <Override PartName="/ppt/notesSlides/notesSlide2.xml" ContentType="application/vnd.openxmlformats-officedocument.presentationml.notesSlide+xml"/>
  <Override PartName="/ppt/tags/tag365.xml" ContentType="application/vnd.openxmlformats-officedocument.presentationml.tags+xml"/>
  <Override PartName="/ppt/notesSlides/notesSlide3.xml" ContentType="application/vnd.openxmlformats-officedocument.presentationml.notesSlid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4.xml" ContentType="application/vnd.openxmlformats-officedocument.presentationml.notesSlide+xml"/>
  <Override PartName="/ppt/tags/tag370.xml" ContentType="application/vnd.openxmlformats-officedocument.presentationml.tags+xml"/>
  <Override PartName="/ppt/notesSlides/notesSlide5.xml" ContentType="application/vnd.openxmlformats-officedocument.presentationml.notesSlide+xml"/>
  <Override PartName="/ppt/tags/tag371.xml" ContentType="application/vnd.openxmlformats-officedocument.presentationml.tags+xml"/>
  <Override PartName="/ppt/notesSlides/notesSlide6.xml" ContentType="application/vnd.openxmlformats-officedocument.presentationml.notesSlide+xml"/>
  <Override PartName="/ppt/tags/tag372.xml" ContentType="application/vnd.openxmlformats-officedocument.presentationml.tags+xml"/>
  <Override PartName="/ppt/notesSlides/notesSlide7.xml" ContentType="application/vnd.openxmlformats-officedocument.presentationml.notesSlide+xml"/>
  <Override PartName="/ppt/tags/tag373.xml" ContentType="application/vnd.openxmlformats-officedocument.presentationml.tags+xml"/>
  <Override PartName="/ppt/notesSlides/notesSlide8.xml" ContentType="application/vnd.openxmlformats-officedocument.presentationml.notesSlide+xml"/>
  <Override PartName="/ppt/tags/tag374.xml" ContentType="application/vnd.openxmlformats-officedocument.presentationml.tags+xml"/>
  <Override PartName="/ppt/notesSlides/notesSlide9.xml" ContentType="application/vnd.openxmlformats-officedocument.presentationml.notesSlide+xml"/>
  <Override PartName="/ppt/tags/tag375.xml" ContentType="application/vnd.openxmlformats-officedocument.presentationml.tags+xml"/>
  <Override PartName="/ppt/notesSlides/notesSlide10.xml" ContentType="application/vnd.openxmlformats-officedocument.presentationml.notesSlide+xml"/>
  <Override PartName="/ppt/tags/tag376.xml" ContentType="application/vnd.openxmlformats-officedocument.presentationml.tags+xml"/>
  <Override PartName="/ppt/tags/tag377.xml" ContentType="application/vnd.openxmlformats-officedocument.presentationml.tags+xml"/>
  <Override PartName="/ppt/notesSlides/notesSlide11.xml" ContentType="application/vnd.openxmlformats-officedocument.presentationml.notesSlide+xml"/>
  <Override PartName="/ppt/tags/tag378.xml" ContentType="application/vnd.openxmlformats-officedocument.presentationml.tags+xml"/>
  <Override PartName="/ppt/notesSlides/notesSlide12.xml" ContentType="application/vnd.openxmlformats-officedocument.presentationml.notesSlide+xml"/>
  <Override PartName="/ppt/tags/tag379.xml" ContentType="application/vnd.openxmlformats-officedocument.presentationml.tags+xml"/>
  <Override PartName="/ppt/notesSlides/notesSlide13.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notesSlides/notesSlide14.xml" ContentType="application/vnd.openxmlformats-officedocument.presentationml.notesSlide+xml"/>
  <Override PartName="/ppt/tags/tag382.xml" ContentType="application/vnd.openxmlformats-officedocument.presentationml.tags+xml"/>
  <Override PartName="/ppt/tags/tag38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8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85.xml" ContentType="application/vnd.openxmlformats-officedocument.presentationml.tags+xml"/>
  <Override PartName="/ppt/notesSlides/notesSlide21.xml" ContentType="application/vnd.openxmlformats-officedocument.presentationml.notesSlide+xml"/>
  <Override PartName="/ppt/tags/tag386.xml" ContentType="application/vnd.openxmlformats-officedocument.presentationml.tags+xml"/>
  <Override PartName="/ppt/notesSlides/notesSlide22.xml" ContentType="application/vnd.openxmlformats-officedocument.presentationml.notesSlide+xml"/>
  <Override PartName="/ppt/tags/tag387.xml" ContentType="application/vnd.openxmlformats-officedocument.presentationml.tags+xml"/>
  <Override PartName="/ppt/notesSlides/notesSlide23.xml" ContentType="application/vnd.openxmlformats-officedocument.presentationml.notesSlide+xml"/>
  <Override PartName="/ppt/tags/tag388.xml" ContentType="application/vnd.openxmlformats-officedocument.presentationml.tags+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68" r:id="rId5"/>
    <p:sldMasterId id="2147483839" r:id="rId6"/>
    <p:sldMasterId id="2147483957" r:id="rId7"/>
    <p:sldMasterId id="2147483985" r:id="rId8"/>
    <p:sldMasterId id="2147484085" r:id="rId9"/>
    <p:sldMasterId id="2147484178" r:id="rId10"/>
    <p:sldMasterId id="2147484268" r:id="rId11"/>
  </p:sldMasterIdLst>
  <p:notesMasterIdLst>
    <p:notesMasterId r:id="rId42"/>
  </p:notesMasterIdLst>
  <p:sldIdLst>
    <p:sldId id="2147475389" r:id="rId12"/>
    <p:sldId id="2147480699" r:id="rId13"/>
    <p:sldId id="264" r:id="rId14"/>
    <p:sldId id="2147481567" r:id="rId15"/>
    <p:sldId id="2146846568" r:id="rId16"/>
    <p:sldId id="2147480652" r:id="rId17"/>
    <p:sldId id="2147483449" r:id="rId18"/>
    <p:sldId id="269" r:id="rId19"/>
    <p:sldId id="2147475385" r:id="rId20"/>
    <p:sldId id="2147480739" r:id="rId21"/>
    <p:sldId id="2147480777" r:id="rId22"/>
    <p:sldId id="2147483613" r:id="rId23"/>
    <p:sldId id="2147483447" r:id="rId24"/>
    <p:sldId id="2147475302" r:id="rId25"/>
    <p:sldId id="2147483609" r:id="rId26"/>
    <p:sldId id="2147483612" r:id="rId27"/>
    <p:sldId id="2147483610" r:id="rId28"/>
    <p:sldId id="2147483614" r:id="rId29"/>
    <p:sldId id="2147483617" r:id="rId30"/>
    <p:sldId id="2147483619" r:id="rId31"/>
    <p:sldId id="2147483628" r:id="rId32"/>
    <p:sldId id="2147483627" r:id="rId33"/>
    <p:sldId id="2147482921" r:id="rId34"/>
    <p:sldId id="2147483620" r:id="rId35"/>
    <p:sldId id="2147483618" r:id="rId36"/>
    <p:sldId id="2147483622" r:id="rId37"/>
    <p:sldId id="2147483623" r:id="rId38"/>
    <p:sldId id="2147483624" r:id="rId39"/>
    <p:sldId id="2147483626" r:id="rId40"/>
    <p:sldId id="2147483625" r:id="rId41"/>
  </p:sldIdLst>
  <p:sldSz cx="12192000" cy="6858000"/>
  <p:notesSz cx="6858000" cy="9144000"/>
  <p:custDataLst>
    <p:tags r:id="rId43"/>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orient="horz" pos="2886" userDrawn="1">
          <p15:clr>
            <a:srgbClr val="A4A3A4"/>
          </p15:clr>
        </p15:guide>
        <p15:guide id="3" pos="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416"/>
    <a:srgbClr val="FFCC00"/>
    <a:srgbClr val="B2A17E"/>
    <a:srgbClr val="1D712E"/>
    <a:srgbClr val="16A846"/>
    <a:srgbClr val="E177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448439-9D91-4593-834A-D16EFB8732EE}" v="9" dt="2024-01-25T13:44:30.5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731" autoAdjust="0"/>
  </p:normalViewPr>
  <p:slideViewPr>
    <p:cSldViewPr snapToGrid="0" showGuides="1">
      <p:cViewPr varScale="1">
        <p:scale>
          <a:sx n="64" d="100"/>
          <a:sy n="64" d="100"/>
        </p:scale>
        <p:origin x="1315" y="58"/>
      </p:cViewPr>
      <p:guideLst>
        <p:guide orient="horz" pos="4224"/>
        <p:guide orient="horz" pos="2886"/>
        <p:guide pos="6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0" Type="http://schemas.openxmlformats.org/officeDocument/2006/relationships/slide" Target="slides/slide9.xml"/><Relationship Id="rId41"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1DDD8-7857-4D78-BE0A-E29B5A6BD54F}" type="datetimeFigureOut">
              <a:rPr lang="en-US" smtClean="0"/>
              <a:t>2/5/2024</a:t>
            </a:fld>
            <a:endParaRPr lang="en-US"/>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211C0-E2BE-470F-A4CF-298949B98D43}" type="slidenum">
              <a:rPr lang="en-US" smtClean="0"/>
              <a:t>‹nr.›</a:t>
            </a:fld>
            <a:endParaRPr lang="en-US"/>
          </a:p>
        </p:txBody>
      </p:sp>
    </p:spTree>
    <p:extLst>
      <p:ext uri="{BB962C8B-B14F-4D97-AF65-F5344CB8AC3E}">
        <p14:creationId xmlns:p14="http://schemas.microsoft.com/office/powerpoint/2010/main" val="386210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a:t>Så hvad er Coop ?</a:t>
            </a:r>
          </a:p>
          <a:p>
            <a:pPr marL="171450" indent="-171450">
              <a:buFont typeface="Arial" panose="020B0604020202020204" pitchFamily="34" charset="0"/>
              <a:buChar char="•"/>
            </a:pPr>
            <a:r>
              <a:rPr lang="da-DK"/>
              <a:t>Historien om Coop starter helt tilbage i 1866, da pastor Hans Chr. Sonne og en kreds af Thisted-borgere stifter Danmarks første levedygtige brugsforening. Idéen var dengang - som den er i dag - at forbrugere, der indgår i et fællesskab, får bedre og billigere varer.</a:t>
            </a:r>
          </a:p>
          <a:p>
            <a:pPr marL="171450" indent="-171450">
              <a:buFont typeface="Arial" panose="020B0604020202020204" pitchFamily="34" charset="0"/>
              <a:buChar char="•"/>
            </a:pPr>
            <a:r>
              <a:rPr lang="da-DK"/>
              <a:t>I dag: </a:t>
            </a:r>
          </a:p>
          <a:p>
            <a:pPr marL="628650" lvl="1" indent="-171450">
              <a:buFont typeface="Arial" panose="020B0604020202020204" pitchFamily="34" charset="0"/>
              <a:buChar char="•"/>
            </a:pPr>
            <a:r>
              <a:rPr lang="da-DK"/>
              <a:t>xxx</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211C0-E2BE-470F-A4CF-298949B98D4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832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12</a:t>
            </a:fld>
            <a:endParaRPr lang="da-DK">
              <a:latin typeface="COOP" panose="02010504010101010104" pitchFamily="2" charset="0"/>
            </a:endParaRPr>
          </a:p>
        </p:txBody>
      </p:sp>
    </p:spTree>
    <p:extLst>
      <p:ext uri="{BB962C8B-B14F-4D97-AF65-F5344CB8AC3E}">
        <p14:creationId xmlns:p14="http://schemas.microsoft.com/office/powerpoint/2010/main" val="284353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914400" algn="l"/>
              </a:tabLst>
            </a:pPr>
            <a:r>
              <a:rPr lang="da-DK" sz="1800" b="1">
                <a:effectLst/>
                <a:latin typeface="Calibri" panose="020F0502020204030204" pitchFamily="34" charset="0"/>
                <a:ea typeface="Calibri" panose="020F0502020204030204" pitchFamily="34" charset="0"/>
                <a:cs typeface="Times New Roman" panose="02020603050405020304" pitchFamily="18" charset="0"/>
              </a:rPr>
              <a:t>Vi lancerer Danmarks stærkeste loyalitetsprogram</a:t>
            </a:r>
            <a:endParaRPr lang="da-DK" sz="1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Ved at lukke ned for den del der har vist sig ikke at være en sund forretningsmodel, fokuserer vi vores kræfter omkring de digitale forretningsområder, som flest kunder gør brug af - og som samtidig kan bidrage til en profitabel vækst til vores forretning, </a:t>
            </a:r>
          </a:p>
          <a:p>
            <a:pPr marL="342900" lvl="0" indent="-34290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investerer fortsat massivt i, via Coops app, at levere den stærkeste </a:t>
            </a:r>
            <a:r>
              <a:rPr lang="da-DK" sz="1100" err="1">
                <a:effectLst/>
                <a:latin typeface="Calibri" panose="020F0502020204030204" pitchFamily="34" charset="0"/>
                <a:ea typeface="Calibri" panose="020F0502020204030204" pitchFamily="34" charset="0"/>
                <a:cs typeface="Times New Roman" panose="02020603050405020304" pitchFamily="18" charset="0"/>
              </a:rPr>
              <a:t>omni-channel</a:t>
            </a:r>
            <a:r>
              <a:rPr lang="da-DK" sz="1100">
                <a:effectLst/>
                <a:latin typeface="Calibri" panose="020F0502020204030204" pitchFamily="34" charset="0"/>
                <a:ea typeface="Calibri" panose="020F0502020204030204" pitchFamily="34" charset="0"/>
                <a:cs typeface="Times New Roman" panose="02020603050405020304" pitchFamily="18" charset="0"/>
              </a:rPr>
              <a:t> oplevelse med Coops butikker som omdrejningspunkt. Det vil være med udgangspunkt i vores butikker, at vi løbende vil opbygge vores fremtidige online dagligvareposition</a:t>
            </a:r>
          </a:p>
          <a:p>
            <a:pPr marL="342900" lvl="0" indent="-34290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lancerer derfor et nyt loyalitetskoncept – der sikrer medlemmerne økonomiske fordele, de ikke kan få andre steder</a:t>
            </a:r>
          </a:p>
          <a:p>
            <a:pPr marL="742950" lvl="1" indent="-285750">
              <a:lnSpc>
                <a:spcPct val="107000"/>
              </a:lnSpc>
              <a:spcAft>
                <a:spcPts val="800"/>
              </a:spcAft>
              <a:buFont typeface="Calibri" panose="020F0502020204030204" pitchFamily="34" charset="0"/>
              <a:buChar char="-"/>
              <a:tabLst>
                <a:tab pos="13716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tager det bedste fra medlem og Prime og skaber ét sammenhængende loyalitetskoncept. Fremover vil alle medlemmer få 1% bonus på en række af vores stærkeste </a:t>
            </a:r>
            <a:r>
              <a:rPr lang="da-DK" sz="1100" err="1">
                <a:effectLst/>
                <a:latin typeface="Calibri" panose="020F0502020204030204" pitchFamily="34" charset="0"/>
                <a:ea typeface="Calibri" panose="020F0502020204030204" pitchFamily="34" charset="0"/>
                <a:cs typeface="Times New Roman" panose="02020603050405020304" pitchFamily="18" charset="0"/>
              </a:rPr>
              <a:t>EVM’er</a:t>
            </a:r>
            <a:r>
              <a:rPr lang="da-DK" sz="1100">
                <a:effectLst/>
                <a:latin typeface="Calibri" panose="020F0502020204030204" pitchFamily="34" charset="0"/>
                <a:ea typeface="Calibri" panose="020F0502020204030204" pitchFamily="34" charset="0"/>
                <a:cs typeface="Times New Roman" panose="02020603050405020304" pitchFamily="18" charset="0"/>
              </a:rPr>
              <a:t>, og så kan de vælge hvilke af disse, de vil have helt op til 15% bonus på hvis de bruger deres </a:t>
            </a:r>
            <a:r>
              <a:rPr lang="da-DK" sz="1100" err="1">
                <a:effectLst/>
                <a:latin typeface="Calibri" panose="020F0502020204030204" pitchFamily="34" charset="0"/>
                <a:ea typeface="Calibri" panose="020F0502020204030204" pitchFamily="34" charset="0"/>
                <a:cs typeface="Times New Roman" panose="02020603050405020304" pitchFamily="18" charset="0"/>
              </a:rPr>
              <a:t>FordelsKonto</a:t>
            </a:r>
            <a:r>
              <a:rPr lang="da-DK" sz="110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Font typeface="Calibri" panose="020F0502020204030204" pitchFamily="34" charset="0"/>
              <a:buChar char="-"/>
              <a:tabLst>
                <a:tab pos="1371600" algn="l"/>
              </a:tabLst>
            </a:pPr>
            <a:r>
              <a:rPr lang="da-DK" sz="1100">
                <a:solidFill>
                  <a:schemeClr val="tx2"/>
                </a:solidFill>
                <a:latin typeface="+mj-lt"/>
              </a:rPr>
              <a:t>Prime overgår til </a:t>
            </a:r>
            <a:r>
              <a:rPr lang="da-DK" sz="1100" err="1">
                <a:solidFill>
                  <a:schemeClr val="tx2"/>
                </a:solidFill>
                <a:latin typeface="+mj-lt"/>
              </a:rPr>
              <a:t>Fordeskonto</a:t>
            </a:r>
            <a:r>
              <a:rPr lang="da-DK" sz="1100">
                <a:solidFill>
                  <a:schemeClr val="tx2"/>
                </a:solidFill>
                <a:latin typeface="+mj-lt"/>
              </a:rPr>
              <a:t>, og her vil der være fokus på dagligvarer</a:t>
            </a:r>
          </a:p>
          <a:p>
            <a:pPr marL="742950" lvl="1" indent="-285750">
              <a:lnSpc>
                <a:spcPct val="107000"/>
              </a:lnSpc>
              <a:spcAft>
                <a:spcPts val="800"/>
              </a:spcAft>
              <a:buFont typeface="Calibri" panose="020F0502020204030204" pitchFamily="34" charset="0"/>
              <a:buChar char="-"/>
              <a:tabLst>
                <a:tab pos="1371600" algn="l"/>
              </a:tabLst>
            </a:pPr>
            <a:r>
              <a:rPr lang="da-DK" sz="1100">
                <a:solidFill>
                  <a:schemeClr val="tx2"/>
                </a:solidFill>
                <a:latin typeface="+mj-lt"/>
              </a:rPr>
              <a:t>Derfor vil det ikke længere være muligt at tilvælge eksterne fordele som streaming gennem Coop</a:t>
            </a:r>
          </a:p>
          <a:p>
            <a:pPr marL="742950" marR="0" lvl="1" indent="-285750" algn="l" defTabSz="914400" rtl="0" eaLnBrk="1" fontAlgn="auto" latinLnBrk="0" hangingPunct="1">
              <a:lnSpc>
                <a:spcPct val="107000"/>
              </a:lnSpc>
              <a:spcBef>
                <a:spcPts val="0"/>
              </a:spcBef>
              <a:spcAft>
                <a:spcPts val="800"/>
              </a:spcAft>
              <a:buClrTx/>
              <a:buSzTx/>
              <a:buFont typeface="Calibri" panose="020F0502020204030204" pitchFamily="34" charset="0"/>
              <a:buChar char="-"/>
              <a:tabLst>
                <a:tab pos="1371600" algn="l"/>
              </a:tabLst>
              <a:defRPr/>
            </a:pPr>
            <a:r>
              <a:rPr lang="da-DK" sz="1100">
                <a:solidFill>
                  <a:schemeClr val="tx2"/>
                </a:solidFill>
                <a:latin typeface="+mj-lt"/>
              </a:rPr>
              <a:t>Til gengæld, kan man med </a:t>
            </a:r>
            <a:r>
              <a:rPr lang="da-DK" sz="1100" err="1">
                <a:solidFill>
                  <a:schemeClr val="tx2"/>
                </a:solidFill>
                <a:latin typeface="+mj-lt"/>
              </a:rPr>
              <a:t>FordelsKonto</a:t>
            </a:r>
            <a:r>
              <a:rPr lang="da-DK" sz="1100">
                <a:solidFill>
                  <a:schemeClr val="tx2"/>
                </a:solidFill>
                <a:latin typeface="+mj-lt"/>
              </a:rPr>
              <a:t> opnå op til 15% rabat på endnu flere varemærker</a:t>
            </a:r>
          </a:p>
          <a:p>
            <a:pPr marL="742950" lvl="1" indent="-285750">
              <a:lnSpc>
                <a:spcPct val="107000"/>
              </a:lnSpc>
              <a:spcAft>
                <a:spcPts val="800"/>
              </a:spcAft>
              <a:buFont typeface="Calibri" panose="020F0502020204030204" pitchFamily="34" charset="0"/>
              <a:buChar char="-"/>
              <a:tabLst>
                <a:tab pos="1371600" algn="l"/>
              </a:tabLst>
            </a:pPr>
            <a:r>
              <a:rPr lang="da-DK" sz="1100">
                <a:solidFill>
                  <a:schemeClr val="tx2"/>
                </a:solidFill>
                <a:latin typeface="+mj-lt"/>
              </a:rPr>
              <a:t>Derudover kommer 1%-medlemsbonussen til at kun gælde Coops egne varemærker</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B8EE3-53C3-664E-83F1-F51BBA5DF6DE}" type="slidenum">
              <a:rPr kumimoji="0" lang="en-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674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15</a:t>
            </a:fld>
            <a:endParaRPr lang="da-DK">
              <a:latin typeface="COOP" panose="02010504010101010104" pitchFamily="2" charset="0"/>
            </a:endParaRPr>
          </a:p>
        </p:txBody>
      </p:sp>
    </p:spTree>
    <p:extLst>
      <p:ext uri="{BB962C8B-B14F-4D97-AF65-F5344CB8AC3E}">
        <p14:creationId xmlns:p14="http://schemas.microsoft.com/office/powerpoint/2010/main" val="1952512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16</a:t>
            </a:fld>
            <a:endParaRPr lang="da-DK">
              <a:latin typeface="COOP" panose="02010504010101010104" pitchFamily="2" charset="0"/>
            </a:endParaRPr>
          </a:p>
        </p:txBody>
      </p:sp>
    </p:spTree>
    <p:extLst>
      <p:ext uri="{BB962C8B-B14F-4D97-AF65-F5344CB8AC3E}">
        <p14:creationId xmlns:p14="http://schemas.microsoft.com/office/powerpoint/2010/main" val="1173943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17</a:t>
            </a:fld>
            <a:endParaRPr lang="da-DK">
              <a:latin typeface="COOP" panose="02010504010101010104" pitchFamily="2" charset="0"/>
            </a:endParaRPr>
          </a:p>
        </p:txBody>
      </p:sp>
    </p:spTree>
    <p:extLst>
      <p:ext uri="{BB962C8B-B14F-4D97-AF65-F5344CB8AC3E}">
        <p14:creationId xmlns:p14="http://schemas.microsoft.com/office/powerpoint/2010/main" val="1162207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9863" y="619125"/>
            <a:ext cx="7127876" cy="4010025"/>
          </a:xfrm>
        </p:spPr>
      </p:sp>
      <p:sp>
        <p:nvSpPr>
          <p:cNvPr id="3" name="Pladsholder til noter 2"/>
          <p:cNvSpPr>
            <a:spLocks noGrp="1"/>
          </p:cNvSpPr>
          <p:nvPr>
            <p:ph type="body" idx="1"/>
          </p:nvPr>
        </p:nvSpPr>
        <p:spPr/>
        <p:txBody>
          <a:bodyPr/>
          <a:lstStyle/>
          <a:p>
            <a:pPr marL="457200" lvl="1" indent="0">
              <a:lnSpc>
                <a:spcPct val="107000"/>
              </a:lnSpc>
              <a:spcAft>
                <a:spcPts val="800"/>
              </a:spcAft>
              <a:buFont typeface="Arial" panose="020B0604020202020204" pitchFamily="34" charset="0"/>
              <a:buNone/>
              <a:tabLst>
                <a:tab pos="13716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Coop: </a:t>
            </a:r>
          </a:p>
          <a:p>
            <a:pPr marL="1143000" lvl="2" indent="-228600">
              <a:lnSpc>
                <a:spcPct val="107000"/>
              </a:lnSpc>
              <a:spcAft>
                <a:spcPts val="800"/>
              </a:spcAft>
              <a:buFont typeface="Calibri" panose="020F0502020204030204" pitchFamily="34" charset="0"/>
              <a:buChar char="-"/>
              <a:tabLst>
                <a:tab pos="18288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Coop vil være størst på omsætning og bedst på kundetilfredshed. Vi vil nytænke supermarkeds-formatet med alt til hverdagen til en fair pris. Dette vil ikke bare være en opgradering af vores eksisterende koncepter, det er en gennemgribende revitalisering af de røde kæder med alt lige fra brand og facadeskilte – til butiksindretning, sortiment og digitale services. </a:t>
            </a:r>
          </a:p>
          <a:p>
            <a:pPr marL="1143000" lvl="2" indent="-228600">
              <a:lnSpc>
                <a:spcPct val="107000"/>
              </a:lnSpc>
              <a:spcAft>
                <a:spcPts val="800"/>
              </a:spcAft>
              <a:buFont typeface="Calibri" panose="020F0502020204030204" pitchFamily="34" charset="0"/>
              <a:buChar char="-"/>
              <a:tabLst>
                <a:tab pos="1828800" algn="l"/>
              </a:tabLst>
            </a:pPr>
            <a:r>
              <a:rPr lang="da-DK" sz="1100" dirty="0">
                <a:effectLst/>
                <a:latin typeface="Calibri" panose="020F0502020204030204" pitchFamily="34" charset="0"/>
                <a:ea typeface="Calibri" panose="020F0502020204030204" pitchFamily="34" charset="0"/>
                <a:cs typeface="Times New Roman" panose="02020603050405020304" pitchFamily="18" charset="0"/>
              </a:rPr>
              <a:t>Derudover skal Coop være den mest bæredygtige kæde i Danmark. Vi skal være stærke på økologi og frugt &amp; grønt, sunde hverdagsmåltider, bedst på Baby &amp; Børn og de bedste egne varemærker – hvad enten det er prisstærke, ansvarlige eller </a:t>
            </a:r>
            <a:r>
              <a:rPr lang="da-DK" sz="1100" dirty="0" err="1">
                <a:effectLst/>
                <a:latin typeface="Calibri" panose="020F0502020204030204" pitchFamily="34" charset="0"/>
                <a:ea typeface="Calibri" panose="020F0502020204030204" pitchFamily="34" charset="0"/>
                <a:cs typeface="Times New Roman" panose="02020603050405020304" pitchFamily="18" charset="0"/>
              </a:rPr>
              <a:t>premium</a:t>
            </a:r>
            <a:r>
              <a:rPr lang="da-DK" sz="1100" dirty="0">
                <a:effectLst/>
                <a:latin typeface="Calibri" panose="020F0502020204030204" pitchFamily="34" charset="0"/>
                <a:ea typeface="Calibri" panose="020F0502020204030204" pitchFamily="34" charset="0"/>
                <a:cs typeface="Times New Roman" panose="02020603050405020304" pitchFamily="18" charset="0"/>
              </a:rPr>
              <a:t> varer – og alt sammen til en fair pris. Vi investerer i at skabe en ny vindende supermarkedskæde</a:t>
            </a:r>
          </a:p>
        </p:txBody>
      </p:sp>
      <p:sp>
        <p:nvSpPr>
          <p:cNvPr id="4" name="Pladsholder til slidenumm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599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Afvikling af årets største Frugt &amp; Grønt messe for alle Kvickly og SuperBrugsens Frugt &amp; Grønt ledere d. 6 september 2023 i Fredericia Messe C.</a:t>
            </a:r>
          </a:p>
          <a:p>
            <a:endParaRPr lang="da-DK" dirty="0"/>
          </a:p>
          <a:p>
            <a:r>
              <a:rPr lang="da-DK" dirty="0"/>
              <a:t>Vi havde ca. 300 ledere fra butik der deltog på dagen med det formål at løfte kvaliteten, forbedre varetilgængeligheden, samt løfte salgsavancen i vores Frugt &amp; Grønt afdelinger i butikkerne</a:t>
            </a:r>
          </a:p>
        </p:txBody>
      </p:sp>
      <p:sp>
        <p:nvSpPr>
          <p:cNvPr id="4" name="Pladsholder til slidenummer 3"/>
          <p:cNvSpPr>
            <a:spLocks noGrp="1"/>
          </p:cNvSpPr>
          <p:nvPr>
            <p:ph type="sldNum" sz="quarter" idx="5"/>
          </p:nvPr>
        </p:nvSpPr>
        <p:spPr/>
        <p:txBody>
          <a:bodyPr/>
          <a:lstStyle/>
          <a:p>
            <a:fld id="{ADF211C0-E2BE-470F-A4CF-298949B98D43}" type="slidenum">
              <a:rPr lang="en-US" smtClean="0"/>
              <a:t>20</a:t>
            </a:fld>
            <a:endParaRPr lang="en-US"/>
          </a:p>
        </p:txBody>
      </p:sp>
    </p:spTree>
    <p:extLst>
      <p:ext uri="{BB962C8B-B14F-4D97-AF65-F5344CB8AC3E}">
        <p14:creationId xmlns:p14="http://schemas.microsoft.com/office/powerpoint/2010/main" val="15639050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har forbedret kundemødet markant</a:t>
            </a:r>
          </a:p>
          <a:p>
            <a:endParaRPr lang="da-DK" dirty="0"/>
          </a:p>
          <a:p>
            <a:r>
              <a:rPr lang="da-DK" dirty="0"/>
              <a:t>Vi har vækstet på omsætningen med 16% fra oktober 2023 – januar 2024</a:t>
            </a:r>
          </a:p>
          <a:p>
            <a:endParaRPr lang="da-DK" dirty="0"/>
          </a:p>
          <a:p>
            <a:r>
              <a:rPr lang="da-DK" dirty="0"/>
              <a:t>Vi har forbedret kvaliteten og friskheden</a:t>
            </a:r>
          </a:p>
          <a:p>
            <a:endParaRPr lang="da-DK" dirty="0"/>
          </a:p>
          <a:p>
            <a:r>
              <a:rPr lang="da-DK" dirty="0"/>
              <a:t>Vi har øget varetilgængeligheden</a:t>
            </a:r>
          </a:p>
        </p:txBody>
      </p:sp>
      <p:sp>
        <p:nvSpPr>
          <p:cNvPr id="4" name="Pladsholder til slidenummer 3"/>
          <p:cNvSpPr>
            <a:spLocks noGrp="1"/>
          </p:cNvSpPr>
          <p:nvPr>
            <p:ph type="sldNum" sz="quarter" idx="5"/>
          </p:nvPr>
        </p:nvSpPr>
        <p:spPr/>
        <p:txBody>
          <a:bodyPr/>
          <a:lstStyle/>
          <a:p>
            <a:fld id="{ADF211C0-E2BE-470F-A4CF-298949B98D43}" type="slidenum">
              <a:rPr lang="en-US" smtClean="0"/>
              <a:t>21</a:t>
            </a:fld>
            <a:endParaRPr lang="en-US"/>
          </a:p>
        </p:txBody>
      </p:sp>
    </p:spTree>
    <p:extLst>
      <p:ext uri="{BB962C8B-B14F-4D97-AF65-F5344CB8AC3E}">
        <p14:creationId xmlns:p14="http://schemas.microsoft.com/office/powerpoint/2010/main" val="1986504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22</a:t>
            </a:fld>
            <a:endParaRPr lang="en-US"/>
          </a:p>
        </p:txBody>
      </p:sp>
    </p:spTree>
    <p:extLst>
      <p:ext uri="{BB962C8B-B14F-4D97-AF65-F5344CB8AC3E}">
        <p14:creationId xmlns:p14="http://schemas.microsoft.com/office/powerpoint/2010/main" val="214218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Med Discountmatch matcher Kvickly og SuperBrugsen priserne på 500 varer med normalpriserne hos følgende discountkæder: 365discount, Netto og Rema 1000.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indsamler priser hver uge. Hvis vi konstaterer, at normalprisen på en eller flere af de 500 varer er lavere hos 365discount, Netto eller Rema 1000, retter vi prisen i vores butikker. Prisen tilrettes senest en uge efter prissammenligningen.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Hvilke priser sammenligner vi med?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sammenligner priserne på 500 Discountmatchvarer med normalprisen på identiske eller sammenlignelige varer i 365discount, Netto og Rema 1000. Normalprisen er den pris, en vare har, når den ikke er på tilbud. Foruden tilbud matcher vi ikke priserne på begrænsede partier, spotvarer, medlemspriser, personlige priser, merkøbspriser samt priser, der ikke er landsdækkende.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Hvilke varer indgår i Discountmatch? Discountmatch omfatter et bredt udvalg af varer på tværs af hele sortimentet i SuperBrugsen og Kvickly. Varerne i Discountmatch udskiftes løbende i forbindelse med sortimentsændringer, udskiftning af leverandører og lignende. De nye varer vil blive udvalgt efter samme kriterier som de varer, der erstattes.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Hvordan har vi udvalgt varerne til Discountmatch?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har analyseret alle de varer, vi har på hylderne i vores butikker og set på hvilke varer vores kunder gerne vil købe til Discountmatch. Vi har blandt andet kigget på (i) hvilke varer, der købes ofte og af mange af vores kunder, (ii) hvilke varer, der er vigtige for de kunder, der fokuserer mest på pris, (iii) hvilke varer der er bredt tilgængelige i vores butikker samt (iv) hvilke varer, der også findes på hylderne hos de kæder, vi sammenligner med. Langt de fleste indkøbskurve vil indeholde en eller flere varer med Discountmatch.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Hvordan sikrer vi, at vi sammenligner med sammenlignelige varer?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Varerne som indgår i Discountmatch består af mærkevarer samt SuperBrugsen og Kvicklys egne varemærker (private label varer). Mærkevarerne er lette at sammenligne på tværs af kæderne, da det udelukkende er prisen, man skal forholde sig til, idet varen er identisk. Varerne under SuperBrugsen og Kvicklys egne varemærker sammenlignes med tilsvarende varer i de andre kæder og er udvalgt på baggrund af en række kriterier så som volumen, vægt, kvalitet, økologi, mm., så prisen er sammenlignelig. Hvis varen hos 365discount, Netto eller Rema 1000 i ikke har samme størrelse eller vægt som SuperBrugsen og Kvicklys egne varer, omregner vi prisen, så den passer i forhold til vores egen vare.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Betyder Discountmatch, at SuperBrugsen og Kvickly altid er lige så billig som de kæder, vi sammenligner os med?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Nej. Discountmatch angår alene et repræsentativt udvalg af varerne i vores butikker. Vi sammenligner derfor ikke hele vores sortiment med priserne hos 365discount, Netto og Rema 1000.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Hvordan finder jeg Discountmatchvarerne i butikken?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bestræber os på at varerne er tydeligt markeret i butikkerne, så du let kan finde dem. De varer, som indgår i Discountmatch, finder du ved at kigge efter ovenstående gule ikon:</a:t>
            </a:r>
          </a:p>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23</a:t>
            </a:fld>
            <a:endParaRPr lang="en-US"/>
          </a:p>
        </p:txBody>
      </p:sp>
    </p:spTree>
    <p:extLst>
      <p:ext uri="{BB962C8B-B14F-4D97-AF65-F5344CB8AC3E}">
        <p14:creationId xmlns:p14="http://schemas.microsoft.com/office/powerpoint/2010/main" val="3005562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3</a:t>
            </a:fld>
            <a:endParaRPr lang="da-DK">
              <a:latin typeface="COOP" panose="02010504010101010104" pitchFamily="2" charset="0"/>
            </a:endParaRPr>
          </a:p>
        </p:txBody>
      </p:sp>
    </p:spTree>
    <p:extLst>
      <p:ext uri="{BB962C8B-B14F-4D97-AF65-F5344CB8AC3E}">
        <p14:creationId xmlns:p14="http://schemas.microsoft.com/office/powerpoint/2010/main" val="2091956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24</a:t>
            </a:fld>
            <a:endParaRPr lang="en-US"/>
          </a:p>
        </p:txBody>
      </p:sp>
    </p:spTree>
    <p:extLst>
      <p:ext uri="{BB962C8B-B14F-4D97-AF65-F5344CB8AC3E}">
        <p14:creationId xmlns:p14="http://schemas.microsoft.com/office/powerpoint/2010/main" val="3753441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9863" y="619125"/>
            <a:ext cx="7127876" cy="4010025"/>
          </a:xfrm>
        </p:spPr>
      </p:sp>
      <p:sp>
        <p:nvSpPr>
          <p:cNvPr id="3" name="Pladsholder til no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25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889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Alle butikkernes ledere i tørvarer afdelingerne i Kvickly og Superbrugsen var samlet d. 23 januar 2024 med det formål at vi i 2024 vil og skal løfte kundemødet, samt skabe en lettere hverdag for butik</a:t>
            </a:r>
          </a:p>
          <a:p>
            <a:endParaRPr lang="da-DK" dirty="0"/>
          </a:p>
          <a:p>
            <a:r>
              <a:rPr lang="da-DK" dirty="0"/>
              <a:t>Ca. 550 leder fra alle vores butikker deltog på dagen i Fredericia messe center </a:t>
            </a:r>
          </a:p>
          <a:p>
            <a:endParaRPr lang="da-DK" dirty="0"/>
          </a:p>
          <a:p>
            <a:r>
              <a:rPr lang="da-DK" dirty="0"/>
              <a:t>Tørvarer er et af butikkernes største vareområder og udgør over en 1/3 af butikkernes indtjening </a:t>
            </a:r>
          </a:p>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27</a:t>
            </a:fld>
            <a:endParaRPr lang="en-US"/>
          </a:p>
        </p:txBody>
      </p:sp>
    </p:spTree>
    <p:extLst>
      <p:ext uri="{BB962C8B-B14F-4D97-AF65-F5344CB8AC3E}">
        <p14:creationId xmlns:p14="http://schemas.microsoft.com/office/powerpoint/2010/main" val="2870678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tester et servicekoncept med afsæt i det, som vi allerede er gode til i kæden. Formålet er at understøtte, udvikle og fastholde den høje service i butikken. Servicekonceptet hedder ”en bid bedre service, hver dag” og lægger sig direkte op af ”en bid bedre. Hver dag”, der som nævnt er vores pay </a:t>
            </a:r>
            <a:r>
              <a:rPr lang="da-DK" dirty="0" err="1"/>
              <a:t>off</a:t>
            </a:r>
            <a:r>
              <a:rPr lang="da-DK" dirty="0"/>
              <a:t>, sagt på marketing-sprog.</a:t>
            </a:r>
          </a:p>
          <a:p>
            <a:endParaRPr lang="da-DK" dirty="0"/>
          </a:p>
          <a:p>
            <a:r>
              <a:rPr lang="da-DK" dirty="0"/>
              <a:t>Servicekonceptet består af tre serviceprincipper, som er udvalgt på baggrund af kundesegmentanalyser, og hvad der er det absolut vigtigste for kunderne, når de handler – det er:</a:t>
            </a:r>
          </a:p>
          <a:p>
            <a:pPr marL="171450" indent="-171450">
              <a:buFontTx/>
              <a:buChar char="-"/>
            </a:pPr>
            <a:r>
              <a:rPr lang="da-DK" dirty="0"/>
              <a:t>At være opmærksom</a:t>
            </a:r>
          </a:p>
          <a:p>
            <a:pPr marL="171450" indent="-171450">
              <a:buFontTx/>
              <a:buChar char="-"/>
            </a:pPr>
            <a:r>
              <a:rPr lang="da-DK" dirty="0"/>
              <a:t>Gøre det nemt</a:t>
            </a:r>
          </a:p>
          <a:p>
            <a:pPr marL="171450" indent="-171450">
              <a:buFontTx/>
              <a:buChar char="-"/>
            </a:pPr>
            <a:r>
              <a:rPr lang="da-DK" dirty="0"/>
              <a:t>Tage ejerskab</a:t>
            </a:r>
          </a:p>
          <a:p>
            <a:pPr marL="0" indent="0">
              <a:buFontTx/>
              <a:buNone/>
            </a:pPr>
            <a:endParaRPr lang="da-DK" dirty="0"/>
          </a:p>
          <a:p>
            <a:pPr marL="0" indent="0">
              <a:buFontTx/>
              <a:buNone/>
            </a:pPr>
            <a:r>
              <a:rPr lang="da-DK" dirty="0"/>
              <a:t>De overordnede serviceprincipper giver os et fælles blik og sprog for at tale om service og hvordan vi er sammen med hinanden og vores kunder, for at skabe en butik, der er rar at handle ind i, og som er et fedt sted at arbejde i. </a:t>
            </a:r>
          </a:p>
          <a:p>
            <a:pPr marL="0" indent="0">
              <a:buFontTx/>
              <a:buNone/>
            </a:pPr>
            <a:endParaRPr lang="da-DK" dirty="0"/>
          </a:p>
          <a:p>
            <a:pPr marL="0" indent="0">
              <a:buFontTx/>
              <a:buNone/>
            </a:pPr>
            <a:r>
              <a:rPr lang="da-DK" dirty="0"/>
              <a:t>Vær opmærksom </a:t>
            </a:r>
          </a:p>
          <a:p>
            <a:pPr marL="0" indent="0">
              <a:buFontTx/>
              <a:buNone/>
            </a:pPr>
            <a:r>
              <a:rPr lang="da-DK" dirty="0"/>
              <a:t>Vis overskud og nærvær, når du giver personlig betjening og tag initiativ til dialog. Et ”Er du okay?” til en kollega eller et smil og et ”hej igen” til en kunde gør en forskel</a:t>
            </a:r>
          </a:p>
          <a:p>
            <a:pPr marL="0" indent="0">
              <a:buFontTx/>
              <a:buNone/>
            </a:pPr>
            <a:endParaRPr lang="da-DK" dirty="0"/>
          </a:p>
          <a:p>
            <a:pPr marL="0" indent="0">
              <a:buFontTx/>
              <a:buNone/>
            </a:pPr>
            <a:r>
              <a:rPr lang="da-DK" dirty="0"/>
              <a:t>Gør det nemt</a:t>
            </a:r>
          </a:p>
          <a:p>
            <a:pPr marL="0" indent="0">
              <a:buFontTx/>
              <a:buNone/>
            </a:pPr>
            <a:r>
              <a:rPr lang="da-DK" dirty="0"/>
              <a:t>Når kunden spørger, finder vi svaret. Du kan ikke vide alt, men du kan altid få hjælp hos dine kollegaer.</a:t>
            </a:r>
          </a:p>
          <a:p>
            <a:pPr marL="0" indent="0">
              <a:buFontTx/>
              <a:buNone/>
            </a:pPr>
            <a:endParaRPr lang="da-DK" dirty="0"/>
          </a:p>
          <a:p>
            <a:pPr marL="0" indent="0">
              <a:buFontTx/>
              <a:buNone/>
            </a:pPr>
            <a:r>
              <a:rPr lang="da-DK" dirty="0"/>
              <a:t>Tag ejerskab</a:t>
            </a:r>
          </a:p>
          <a:p>
            <a:pPr marL="0" indent="0">
              <a:buFontTx/>
              <a:buNone/>
            </a:pPr>
            <a:r>
              <a:rPr lang="da-DK" dirty="0"/>
              <a:t>Vi stoler på din evne til at træffe gode beslutninger, så vær ikke bange for at få forrest og tage ansvar. Vi har alle sammen ansvar for at gøre kunderne glade og hjælpe, hvor der er behov. </a:t>
            </a:r>
          </a:p>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29</a:t>
            </a:fld>
            <a:endParaRPr lang="en-US"/>
          </a:p>
        </p:txBody>
      </p:sp>
    </p:spTree>
    <p:extLst>
      <p:ext uri="{BB962C8B-B14F-4D97-AF65-F5344CB8AC3E}">
        <p14:creationId xmlns:p14="http://schemas.microsoft.com/office/powerpoint/2010/main" val="3111232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90000"/>
              </a:lnSpc>
              <a:spcBef>
                <a:spcPts val="915"/>
              </a:spcBef>
              <a:spcAft>
                <a:spcPts val="0"/>
              </a:spcAft>
              <a:buClrTx/>
              <a:buSzTx/>
              <a:buFontTx/>
              <a:buNone/>
              <a:tabLst/>
              <a:defRPr/>
            </a:pP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Det</a:t>
            </a:r>
            <a:r>
              <a:rPr kumimoji="0" lang="en-US" sz="1200" b="0" i="0" u="none" strike="noStrike" kern="1200" cap="none" spc="-4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er</a:t>
            </a:r>
            <a:r>
              <a:rPr kumimoji="0" lang="en-US" sz="1200" b="0"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5" normalizeH="0" baseline="0" noProof="0" dirty="0" err="1">
                <a:ln>
                  <a:noFill/>
                </a:ln>
                <a:solidFill>
                  <a:prstClr val="black"/>
                </a:solidFill>
                <a:effectLst/>
                <a:uLnTx/>
                <a:uFillTx/>
                <a:latin typeface="COOP Light" panose="02010404010101010104" pitchFamily="2" charset="0"/>
                <a:ea typeface="+mn-ea"/>
                <a:cs typeface="+mn-cs"/>
              </a:rPr>
              <a:t>meget</a:t>
            </a:r>
            <a:r>
              <a:rPr kumimoji="0" lang="en-US" sz="1200" b="0" i="0" u="none" strike="noStrike" kern="1200" cap="none" spc="-4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formelt</a:t>
            </a:r>
            <a:r>
              <a:rPr kumimoji="0" lang="en-US" sz="1200" b="0" i="0" u="none" strike="noStrike" kern="1200" cap="none" spc="-4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at</a:t>
            </a:r>
            <a:r>
              <a:rPr kumimoji="0" lang="en-US" sz="1200" b="0" i="0" u="none" strike="noStrike" kern="1200" cap="none" spc="-4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udtrykke</a:t>
            </a:r>
            <a:r>
              <a:rPr kumimoji="0" lang="en-US" sz="1200" b="0" i="0" u="none" strike="noStrike" kern="1200" cap="none" spc="-4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anerkendelse</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5" normalizeH="0" baseline="0" noProof="0" dirty="0" err="1">
                <a:ln>
                  <a:noFill/>
                </a:ln>
                <a:solidFill>
                  <a:prstClr val="black"/>
                </a:solidFill>
                <a:effectLst/>
                <a:uLnTx/>
                <a:uFillTx/>
                <a:latin typeface="COOP Light" panose="02010404010101010104" pitchFamily="2" charset="0"/>
                <a:ea typeface="+mn-ea"/>
                <a:cs typeface="+mn-cs"/>
              </a:rPr>
              <a:t>Til</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35" normalizeH="0" baseline="0" noProof="0" dirty="0" err="1">
                <a:ln>
                  <a:noFill/>
                </a:ln>
                <a:solidFill>
                  <a:prstClr val="black"/>
                </a:solidFill>
                <a:effectLst/>
                <a:uLnTx/>
                <a:uFillTx/>
                <a:latin typeface="COOP Light" panose="02010404010101010104" pitchFamily="2" charset="0"/>
                <a:ea typeface="+mn-ea"/>
                <a:cs typeface="+mn-cs"/>
              </a:rPr>
              <a:t>gengæld</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45" normalizeH="0" baseline="0" noProof="0" dirty="0">
                <a:ln>
                  <a:noFill/>
                </a:ln>
                <a:solidFill>
                  <a:prstClr val="black"/>
                </a:solidFill>
                <a:effectLst/>
                <a:uLnTx/>
                <a:uFillTx/>
                <a:latin typeface="COOP Light" panose="02010404010101010104" pitchFamily="2" charset="0"/>
                <a:ea typeface="+mn-ea"/>
                <a:cs typeface="+mn-cs"/>
              </a:rPr>
              <a:t>er</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det</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0" normalizeH="0" baseline="0" noProof="0" dirty="0" err="1">
                <a:ln>
                  <a:noFill/>
                </a:ln>
                <a:solidFill>
                  <a:prstClr val="black"/>
                </a:solidFill>
                <a:effectLst/>
                <a:uLnTx/>
                <a:uFillTx/>
                <a:latin typeface="COOP Light" panose="02010404010101010104" pitchFamily="2" charset="0"/>
                <a:ea typeface="+mn-ea"/>
                <a:cs typeface="+mn-cs"/>
              </a:rPr>
              <a:t>det</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0" normalizeH="0" baseline="0" noProof="0" dirty="0" err="1">
                <a:ln>
                  <a:noFill/>
                </a:ln>
                <a:solidFill>
                  <a:prstClr val="black"/>
                </a:solidFill>
                <a:effectLst/>
                <a:uLnTx/>
                <a:uFillTx/>
                <a:latin typeface="COOP Light" panose="02010404010101010104" pitchFamily="2" charset="0"/>
                <a:ea typeface="+mn-ea"/>
                <a:cs typeface="+mn-cs"/>
              </a:rPr>
              <a:t>mest</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0" normalizeH="0" baseline="0" noProof="0" dirty="0" err="1">
                <a:ln>
                  <a:noFill/>
                </a:ln>
                <a:solidFill>
                  <a:prstClr val="black"/>
                </a:solidFill>
                <a:effectLst/>
                <a:uLnTx/>
                <a:uFillTx/>
                <a:latin typeface="COOP Light" panose="02010404010101010104" pitchFamily="2" charset="0"/>
                <a:ea typeface="+mn-ea"/>
                <a:cs typeface="+mn-cs"/>
              </a:rPr>
              <a:t>naturlige</a:t>
            </a:r>
            <a:r>
              <a:rPr kumimoji="0" lang="en-US" sz="1200" b="0" i="0" u="none" strike="noStrike" kern="1200" cap="none" spc="-1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45" normalizeH="0" baseline="0" noProof="0" dirty="0" err="1">
                <a:ln>
                  <a:noFill/>
                </a:ln>
                <a:solidFill>
                  <a:prstClr val="black"/>
                </a:solidFill>
                <a:effectLst/>
                <a:uLnTx/>
                <a:uFillTx/>
                <a:latin typeface="COOP Light" panose="02010404010101010104" pitchFamily="2" charset="0"/>
                <a:ea typeface="+mn-ea"/>
                <a:cs typeface="+mn-cs"/>
              </a:rPr>
              <a:t>i</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40" normalizeH="0" baseline="0" noProof="0" dirty="0" err="1">
                <a:ln>
                  <a:noFill/>
                </a:ln>
                <a:solidFill>
                  <a:prstClr val="black"/>
                </a:solidFill>
                <a:effectLst/>
                <a:uLnTx/>
                <a:uFillTx/>
                <a:latin typeface="COOP Light" panose="02010404010101010104" pitchFamily="2" charset="0"/>
                <a:ea typeface="+mn-ea"/>
                <a:cs typeface="+mn-cs"/>
              </a:rPr>
              <a:t>verden</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at</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5" normalizeH="0" baseline="0" noProof="0" dirty="0" err="1">
                <a:ln>
                  <a:noFill/>
                </a:ln>
                <a:solidFill>
                  <a:prstClr val="black"/>
                </a:solidFill>
                <a:effectLst/>
                <a:uLnTx/>
                <a:uFillTx/>
                <a:latin typeface="COOP Light" panose="02010404010101010104" pitchFamily="2" charset="0"/>
                <a:ea typeface="+mn-ea"/>
                <a:cs typeface="+mn-cs"/>
              </a:rPr>
              <a:t>gi</a:t>
            </a:r>
            <a:r>
              <a:rPr kumimoji="0" lang="en-US" sz="1200" b="0"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likes,</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35" normalizeH="0" baseline="0" noProof="0" dirty="0" err="1">
                <a:ln>
                  <a:noFill/>
                </a:ln>
                <a:solidFill>
                  <a:prstClr val="black"/>
                </a:solidFill>
                <a:effectLst/>
                <a:uLnTx/>
                <a:uFillTx/>
                <a:latin typeface="COOP Light" panose="02010404010101010104" pitchFamily="2" charset="0"/>
                <a:ea typeface="+mn-ea"/>
                <a:cs typeface="+mn-cs"/>
              </a:rPr>
              <a:t>når</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man</a:t>
            </a:r>
            <a:r>
              <a:rPr kumimoji="0" lang="en-US" sz="1200" b="0" i="0" u="none" strike="noStrike" kern="1200" cap="none" spc="-114"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ser</a:t>
            </a:r>
            <a:r>
              <a:rPr kumimoji="0" lang="en-US" sz="1200" b="0" i="0" u="none" strike="noStrike" kern="1200" cap="none" spc="4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5" normalizeH="0" baseline="0" noProof="0" dirty="0" err="1">
                <a:ln>
                  <a:noFill/>
                </a:ln>
                <a:solidFill>
                  <a:prstClr val="black"/>
                </a:solidFill>
                <a:effectLst/>
                <a:uLnTx/>
                <a:uFillTx/>
                <a:latin typeface="COOP Light" panose="02010404010101010104" pitchFamily="2" charset="0"/>
                <a:ea typeface="+mn-ea"/>
                <a:cs typeface="+mn-cs"/>
              </a:rPr>
              <a:t>noget</a:t>
            </a:r>
            <a:r>
              <a:rPr kumimoji="0" lang="en-US" sz="1200" b="0"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man</a:t>
            </a:r>
            <a:r>
              <a:rPr kumimoji="0" lang="en-US" sz="1200" b="0" i="0" u="none" strike="noStrike" kern="1200" cap="none" spc="-1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kan</a:t>
            </a:r>
            <a:r>
              <a:rPr kumimoji="0" lang="en-US" sz="1200" b="0" i="0" u="none" strike="noStrike" kern="1200" cap="none" spc="-1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5" normalizeH="0" baseline="0" noProof="0" dirty="0" err="1">
                <a:ln>
                  <a:noFill/>
                </a:ln>
                <a:solidFill>
                  <a:prstClr val="black"/>
                </a:solidFill>
                <a:effectLst/>
                <a:uLnTx/>
                <a:uFillTx/>
                <a:latin typeface="COOP Light" panose="02010404010101010104" pitchFamily="2" charset="0"/>
                <a:ea typeface="+mn-ea"/>
                <a:cs typeface="+mn-cs"/>
              </a:rPr>
              <a:t>lide</a:t>
            </a:r>
            <a:r>
              <a:rPr kumimoji="0" lang="en-US" sz="1200" b="0"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 </a:t>
            </a:r>
          </a:p>
          <a:p>
            <a:pPr marL="0" marR="0" lvl="0" indent="0" algn="l" defTabSz="914400" rtl="0" eaLnBrk="1" fontAlgn="auto" latinLnBrk="0" hangingPunct="1">
              <a:lnSpc>
                <a:spcPct val="90000"/>
              </a:lnSpc>
              <a:spcBef>
                <a:spcPts val="915"/>
              </a:spcBef>
              <a:spcAft>
                <a:spcPts val="0"/>
              </a:spcAft>
              <a:buClrTx/>
              <a:buSzTx/>
              <a:buFontTx/>
              <a:buNone/>
              <a:tabLst/>
              <a:defRPr/>
            </a:pPr>
            <a:r>
              <a:rPr kumimoji="0" lang="en-US" sz="1200" b="0" i="0" u="none" strike="noStrike" kern="1200" cap="none" spc="55" normalizeH="0" baseline="0" noProof="0" dirty="0" err="1">
                <a:ln>
                  <a:noFill/>
                </a:ln>
                <a:solidFill>
                  <a:prstClr val="black"/>
                </a:solidFill>
                <a:effectLst/>
                <a:uLnTx/>
                <a:uFillTx/>
                <a:latin typeface="COOP Light" panose="02010404010101010104" pitchFamily="2" charset="0"/>
                <a:ea typeface="+mn-ea"/>
                <a:cs typeface="+mn-cs"/>
              </a:rPr>
              <a:t>Derfor</a:t>
            </a:r>
            <a:r>
              <a:rPr kumimoji="0" lang="en-US" sz="1200" b="0"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tester</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vi</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I </a:t>
            </a:r>
            <a:r>
              <a:rPr kumimoji="0" lang="en-US" sz="1200" b="0" i="0" u="none" strike="noStrike" kern="1200" cap="none" spc="35" normalizeH="0" baseline="0" noProof="0" dirty="0" err="1">
                <a:ln>
                  <a:noFill/>
                </a:ln>
                <a:solidFill>
                  <a:prstClr val="black"/>
                </a:solidFill>
                <a:effectLst/>
                <a:uLnTx/>
                <a:uFillTx/>
                <a:latin typeface="COOP Light" panose="02010404010101010104" pitchFamily="2" charset="0"/>
                <a:ea typeface="+mn-ea"/>
                <a:cs typeface="+mn-cs"/>
              </a:rPr>
              <a:t>testbutikkerne</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kollega</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45" normalizeH="0" baseline="0" noProof="0" dirty="0">
                <a:ln>
                  <a:noFill/>
                </a:ln>
                <a:solidFill>
                  <a:prstClr val="black"/>
                </a:solidFill>
                <a:effectLst/>
                <a:uLnTx/>
                <a:uFillTx/>
                <a:latin typeface="COOP Light" panose="02010404010101010104" pitchFamily="2" charset="0"/>
                <a:ea typeface="+mn-ea"/>
                <a:cs typeface="+mn-cs"/>
              </a:rPr>
              <a:t>likes,</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som</a:t>
            </a:r>
            <a:r>
              <a:rPr kumimoji="0" lang="en-US" sz="1200" b="0"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vi</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giver</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indenfor</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hver</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70" normalizeH="0" baseline="0" noProof="0" dirty="0">
                <a:ln>
                  <a:noFill/>
                </a:ln>
                <a:solidFill>
                  <a:prstClr val="black"/>
                </a:solidFill>
                <a:effectLst/>
                <a:uLnTx/>
                <a:uFillTx/>
                <a:latin typeface="COOP Light" panose="02010404010101010104" pitchFamily="2" charset="0"/>
                <a:ea typeface="+mn-ea"/>
                <a:cs typeface="+mn-cs"/>
              </a:rPr>
              <a:t>af</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vores</a:t>
            </a:r>
            <a:r>
              <a:rPr kumimoji="0" lang="en-US" sz="1200" b="0" i="0" u="none" strike="noStrike" kern="1200" cap="none" spc="3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3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fokusområder</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For</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at</a:t>
            </a:r>
            <a:r>
              <a:rPr kumimoji="0" lang="en-US" sz="1200" b="1"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gøre</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det</a:t>
            </a:r>
            <a:r>
              <a:rPr kumimoji="0" lang="en-US" sz="1200" b="1"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nemt</a:t>
            </a:r>
            <a:r>
              <a:rPr kumimoji="0" lang="en-US" sz="1200" b="1"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55" normalizeH="0" baseline="0" noProof="0" dirty="0">
                <a:ln>
                  <a:noFill/>
                </a:ln>
                <a:solidFill>
                  <a:prstClr val="black"/>
                </a:solidFill>
                <a:effectLst/>
                <a:uLnTx/>
                <a:uFillTx/>
                <a:latin typeface="COOP Light" panose="02010404010101010104" pitchFamily="2" charset="0"/>
                <a:ea typeface="+mn-ea"/>
                <a:cs typeface="+mn-cs"/>
              </a:rPr>
              <a:t>for</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at</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5" normalizeH="0" baseline="0" noProof="0" dirty="0" err="1">
                <a:ln>
                  <a:noFill/>
                </a:ln>
                <a:solidFill>
                  <a:prstClr val="black"/>
                </a:solidFill>
                <a:effectLst/>
                <a:uLnTx/>
                <a:uFillTx/>
                <a:latin typeface="COOP Light" panose="02010404010101010104" pitchFamily="2" charset="0"/>
                <a:ea typeface="+mn-ea"/>
                <a:cs typeface="+mn-cs"/>
              </a:rPr>
              <a:t>være</a:t>
            </a:r>
            <a:r>
              <a:rPr kumimoji="0" lang="en-US" sz="1200" b="1"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50" normalizeH="0" baseline="0" noProof="0" dirty="0" err="1">
                <a:ln>
                  <a:noFill/>
                </a:ln>
                <a:solidFill>
                  <a:prstClr val="black"/>
                </a:solidFill>
                <a:effectLst/>
                <a:uLnTx/>
                <a:uFillTx/>
                <a:latin typeface="COOP Light" panose="02010404010101010104" pitchFamily="2" charset="0"/>
                <a:ea typeface="+mn-ea"/>
                <a:cs typeface="+mn-cs"/>
              </a:rPr>
              <a:t>opmærksom</a:t>
            </a:r>
            <a:r>
              <a:rPr kumimoji="0" lang="en-US" sz="1200" b="1"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og</a:t>
            </a:r>
            <a:r>
              <a:rPr kumimoji="0" lang="en-US" sz="1200" b="1"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30" normalizeH="0" baseline="0" noProof="0" dirty="0">
                <a:ln>
                  <a:noFill/>
                </a:ln>
                <a:solidFill>
                  <a:prstClr val="black"/>
                </a:solidFill>
                <a:effectLst/>
                <a:uLnTx/>
                <a:uFillTx/>
                <a:latin typeface="COOP Light" panose="02010404010101010104" pitchFamily="2" charset="0"/>
                <a:ea typeface="+mn-ea"/>
                <a:cs typeface="+mn-cs"/>
              </a:rPr>
              <a:t>for </a:t>
            </a:r>
            <a:r>
              <a:rPr kumimoji="0" lang="en-US" sz="1200" b="1"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at</a:t>
            </a:r>
            <a:r>
              <a:rPr kumimoji="0" lang="en-US" sz="1200" b="1" i="0" u="none" strike="noStrike" kern="1200" cap="none" spc="-1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60" normalizeH="0" baseline="0" noProof="0" dirty="0" err="1">
                <a:ln>
                  <a:noFill/>
                </a:ln>
                <a:solidFill>
                  <a:prstClr val="black"/>
                </a:solidFill>
                <a:effectLst/>
                <a:uLnTx/>
                <a:uFillTx/>
                <a:latin typeface="COOP Light" panose="02010404010101010104" pitchFamily="2" charset="0"/>
                <a:ea typeface="+mn-ea"/>
                <a:cs typeface="+mn-cs"/>
              </a:rPr>
              <a:t>tage</a:t>
            </a:r>
            <a:r>
              <a:rPr kumimoji="0" lang="en-US" sz="1200" b="1" i="0" u="none" strike="noStrike" kern="1200" cap="none" spc="-10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1"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ejerskab</a:t>
            </a:r>
            <a:r>
              <a:rPr kumimoji="0" lang="en-US" sz="1200" b="1"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a:t>
            </a:r>
            <a:endParaRPr kumimoji="0" lang="en-US" sz="1200" b="1" i="0" u="none" strike="noStrike" kern="1200" cap="none" spc="0" normalizeH="0" baseline="0" noProof="0" dirty="0">
              <a:ln>
                <a:noFill/>
              </a:ln>
              <a:solidFill>
                <a:prstClr val="black"/>
              </a:solidFill>
              <a:effectLst/>
              <a:uLnTx/>
              <a:uFillTx/>
              <a:latin typeface="COOP Light" panose="02010404010101010104" pitchFamily="2" charset="0"/>
              <a:ea typeface="+mn-ea"/>
              <a:cs typeface="+mn-cs"/>
            </a:endParaRPr>
          </a:p>
          <a:p>
            <a:pPr marL="0" marR="28956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endParaRPr>
          </a:p>
          <a:p>
            <a:pPr marL="0" marR="28956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Den,</a:t>
            </a:r>
            <a:r>
              <a:rPr kumimoji="0" lang="en-US" sz="1200" b="0" i="0" u="none" strike="noStrike" kern="1200" cap="none" spc="-5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der</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har</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0" normalizeH="0" baseline="0" noProof="0" dirty="0" err="1">
                <a:ln>
                  <a:noFill/>
                </a:ln>
                <a:solidFill>
                  <a:prstClr val="black"/>
                </a:solidFill>
                <a:effectLst/>
                <a:uLnTx/>
                <a:uFillTx/>
                <a:latin typeface="COOP Light" panose="02010404010101010104" pitchFamily="2" charset="0"/>
                <a:ea typeface="+mn-ea"/>
                <a:cs typeface="+mn-cs"/>
              </a:rPr>
              <a:t>modtaget</a:t>
            </a: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et</a:t>
            </a:r>
            <a:r>
              <a:rPr kumimoji="0" lang="en-US" sz="1200" b="0" i="0" u="none" strike="noStrike" kern="1200" cap="none" spc="-6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kollega</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55" normalizeH="0" baseline="0" noProof="0" dirty="0">
                <a:ln>
                  <a:noFill/>
                </a:ln>
                <a:solidFill>
                  <a:prstClr val="black"/>
                </a:solidFill>
                <a:effectLst/>
                <a:uLnTx/>
                <a:uFillTx/>
                <a:latin typeface="COOP Light" panose="02010404010101010104" pitchFamily="2" charset="0"/>
                <a:ea typeface="+mn-ea"/>
                <a:cs typeface="+mn-cs"/>
              </a:rPr>
              <a:t>like,</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skal</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rPr>
              <a:t>give</a:t>
            </a:r>
            <a:r>
              <a:rPr kumimoji="0" lang="en-US" sz="1200" b="0"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det</a:t>
            </a:r>
            <a:r>
              <a:rPr kumimoji="0" lang="en-US" sz="1200" b="0"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50" normalizeH="0" baseline="0" noProof="0" dirty="0" err="1">
                <a:ln>
                  <a:noFill/>
                </a:ln>
                <a:solidFill>
                  <a:prstClr val="black"/>
                </a:solidFill>
                <a:effectLst/>
                <a:uLnTx/>
                <a:uFillTx/>
                <a:latin typeface="COOP Light" panose="02010404010101010104" pitchFamily="2" charset="0"/>
                <a:ea typeface="+mn-ea"/>
                <a:cs typeface="+mn-cs"/>
              </a:rPr>
              <a:t>næste</a:t>
            </a:r>
            <a:r>
              <a:rPr kumimoji="0" lang="en-US" sz="1200" b="0" i="0" u="none" strike="noStrike" kern="1200" cap="none" spc="-6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til</a:t>
            </a:r>
            <a:r>
              <a:rPr kumimoji="0" lang="en-US" sz="1200" b="0" i="0" u="none" strike="noStrike" kern="1200" cap="none" spc="-5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COOP Light" panose="02010404010101010104" pitchFamily="2" charset="0"/>
                <a:ea typeface="+mn-ea"/>
                <a:cs typeface="+mn-cs"/>
              </a:rPr>
              <a:t>en</a:t>
            </a:r>
            <a:r>
              <a:rPr kumimoji="0" lang="en-US" sz="1200" b="0" i="0" u="none" strike="noStrike" kern="1200" cap="none" spc="-5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25" normalizeH="0" baseline="0" noProof="0" dirty="0" err="1">
                <a:ln>
                  <a:noFill/>
                </a:ln>
                <a:solidFill>
                  <a:prstClr val="black"/>
                </a:solidFill>
                <a:effectLst/>
                <a:uLnTx/>
                <a:uFillTx/>
                <a:latin typeface="COOP Light" panose="02010404010101010104" pitchFamily="2" charset="0"/>
                <a:ea typeface="+mn-ea"/>
                <a:cs typeface="+mn-cs"/>
              </a:rPr>
              <a:t>ny</a:t>
            </a:r>
            <a:r>
              <a:rPr kumimoji="0" lang="en-US" sz="1200" b="0" i="0" u="none" strike="noStrike" kern="1200" cap="none" spc="25"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kollega</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a:t>
            </a:r>
          </a:p>
          <a:p>
            <a:pPr marL="12700" marR="28956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endParaRPr>
          </a:p>
          <a:p>
            <a:pPr marL="0" marR="289560" lvl="0" indent="0" algn="l"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Der er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ikke</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tids</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begrænsning</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på</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 det er op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til</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den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enkelte</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medarbejder</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og</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hvornår</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man spotter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en</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der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har</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gjort</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noget</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udover</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 det </a:t>
            </a:r>
            <a:r>
              <a:rPr kumimoji="0" lang="en-US" sz="1200" b="0" i="0" u="none" strike="noStrike" kern="1200" cap="none" spc="-10" normalizeH="0" baseline="0" noProof="0" dirty="0" err="1">
                <a:ln>
                  <a:noFill/>
                </a:ln>
                <a:solidFill>
                  <a:prstClr val="black"/>
                </a:solidFill>
                <a:effectLst/>
                <a:uLnTx/>
                <a:uFillTx/>
                <a:latin typeface="COOP Light" panose="02010404010101010104" pitchFamily="2" charset="0"/>
                <a:ea typeface="+mn-ea"/>
                <a:cs typeface="+mn-cs"/>
              </a:rPr>
              <a:t>forventede</a:t>
            </a:r>
            <a:r>
              <a:rPr kumimoji="0" lang="en-US" sz="1200" b="0" i="0" u="none" strike="noStrike" kern="1200" cap="none" spc="-10" normalizeH="0" baseline="0" noProof="0" dirty="0">
                <a:ln>
                  <a:noFill/>
                </a:ln>
                <a:solidFill>
                  <a:prstClr val="black"/>
                </a:solidFill>
                <a:effectLst/>
                <a:uLnTx/>
                <a:uFillTx/>
                <a:latin typeface="COOP Light" panose="02010404010101010104" pitchFamily="2" charset="0"/>
                <a:ea typeface="+mn-ea"/>
                <a:cs typeface="+mn-cs"/>
              </a:rPr>
              <a:t>.</a:t>
            </a:r>
            <a:endParaRPr kumimoji="0" lang="en-US" sz="1200" b="0" i="0" u="none" strike="noStrike" kern="1200" cap="none" spc="0" normalizeH="0" baseline="0" noProof="0" dirty="0">
              <a:ln>
                <a:noFill/>
              </a:ln>
              <a:solidFill>
                <a:prstClr val="black"/>
              </a:solidFill>
              <a:effectLst/>
              <a:uLnTx/>
              <a:uFillTx/>
              <a:latin typeface="COOP Light" panose="02010404010101010104" pitchFamily="2" charset="0"/>
              <a:ea typeface="+mn-ea"/>
              <a:cs typeface="+mn-cs"/>
            </a:endParaRPr>
          </a:p>
          <a:p>
            <a:endParaRPr lang="da-DK" dirty="0"/>
          </a:p>
        </p:txBody>
      </p:sp>
      <p:sp>
        <p:nvSpPr>
          <p:cNvPr id="4" name="Pladsholder til slidenummer 3"/>
          <p:cNvSpPr>
            <a:spLocks noGrp="1"/>
          </p:cNvSpPr>
          <p:nvPr>
            <p:ph type="sldNum" sz="quarter" idx="5"/>
          </p:nvPr>
        </p:nvSpPr>
        <p:spPr/>
        <p:txBody>
          <a:bodyPr/>
          <a:lstStyle/>
          <a:p>
            <a:fld id="{ADF211C0-E2BE-470F-A4CF-298949B98D43}" type="slidenum">
              <a:rPr lang="en-US" smtClean="0"/>
              <a:t>30</a:t>
            </a:fld>
            <a:endParaRPr lang="en-US"/>
          </a:p>
        </p:txBody>
      </p:sp>
    </p:spTree>
    <p:extLst>
      <p:ext uri="{BB962C8B-B14F-4D97-AF65-F5344CB8AC3E}">
        <p14:creationId xmlns:p14="http://schemas.microsoft.com/office/powerpoint/2010/main" val="220125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kæmper for en bedre og mere bæredygtig hverdag for alle. Siden 1866 har vi kæmpet for bedre varer til alle danskere. Og det vil vi blive ved med </a:t>
            </a:r>
          </a:p>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Men verden ændrer sig, markedet ændrer sig, og derfor skal vi hele tiden forny os og være relevante. Vi skal satse og investere, og vi skal ikke bare bevæge os derhen hvor markedet og kunderne bevæger sig hen, vi skal være med at drive og sætte dagsordenen for branchens fremtid</a:t>
            </a:r>
            <a:endParaRPr lang="en-US"/>
          </a:p>
        </p:txBody>
      </p:sp>
      <p:sp>
        <p:nvSpPr>
          <p:cNvPr id="4" name="Pladsholder til slidenummer 3"/>
          <p:cNvSpPr>
            <a:spLocks noGrp="1"/>
          </p:cNvSpPr>
          <p:nvPr>
            <p:ph type="sldNum" sz="quarter" idx="5"/>
          </p:nvPr>
        </p:nvSpPr>
        <p:spPr/>
        <p:txBody>
          <a:bodyPr/>
          <a:lstStyle/>
          <a:p>
            <a:fld id="{6C248F22-2999-4FE6-BB2F-C7E346B7AAD3}" type="slidenum">
              <a:rPr lang="da-DK" smtClean="0"/>
              <a:t>4</a:t>
            </a:fld>
            <a:endParaRPr lang="da-DK"/>
          </a:p>
        </p:txBody>
      </p:sp>
    </p:spTree>
    <p:extLst>
      <p:ext uri="{BB962C8B-B14F-4D97-AF65-F5344CB8AC3E}">
        <p14:creationId xmlns:p14="http://schemas.microsoft.com/office/powerpoint/2010/main" val="33513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75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69863" y="619125"/>
            <a:ext cx="7127876" cy="4010025"/>
          </a:xfrm>
        </p:spPr>
      </p:sp>
      <p:sp>
        <p:nvSpPr>
          <p:cNvPr id="3" name="Pladsholder til noter 2"/>
          <p:cNvSpPr>
            <a:spLocks noGrp="1"/>
          </p:cNvSpPr>
          <p:nvPr>
            <p:ph type="body" idx="1"/>
          </p:nvPr>
        </p:nvSpPr>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da-DK" sz="1800" b="1">
                <a:effectLst/>
                <a:latin typeface="Calibri" panose="020F0502020204030204" pitchFamily="34" charset="0"/>
                <a:ea typeface="Calibri" panose="020F0502020204030204" pitchFamily="34" charset="0"/>
                <a:cs typeface="Times New Roman" panose="02020603050405020304" pitchFamily="18" charset="0"/>
              </a:rPr>
              <a:t>Med vores fremtidige 3 kæder vil vi sikre en attraktiv markedsposition i hvert af de store markedssegmenter</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lykkes med den nye Coop-kæde, Brugsen og 365discount ved at gentænke og styrke vores koncepter og position i markedet. Vores kunder møder dermed et spændende og relevant sortiment - der er til at betale, fantastiske butiksansatte – med Danmarks bedste service og et succesfuldt medlemsprogram</a:t>
            </a:r>
          </a:p>
          <a:p>
            <a:pPr marL="285750" lvl="0" indent="-285750">
              <a:lnSpc>
                <a:spcPct val="107000"/>
              </a:lnSpc>
              <a:spcAft>
                <a:spcPts val="800"/>
              </a:spcAft>
              <a:buFont typeface="Arial" panose="020B0604020202020204" pitchFamily="34" charset="0"/>
              <a:buChar char="•"/>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Hver kæde repræsenterer kendetegn der komplementerer hinanden godt og sikrer tre attraktive markedspositioner</a:t>
            </a:r>
          </a:p>
          <a:p>
            <a:pPr marL="0" lvl="0" indent="0">
              <a:lnSpc>
                <a:spcPct val="107000"/>
              </a:lnSpc>
              <a:spcAft>
                <a:spcPts val="800"/>
              </a:spcAft>
              <a:buFont typeface="Arial" panose="020B0604020202020204" pitchFamily="34" charset="0"/>
              <a:buNone/>
              <a:tabLst>
                <a:tab pos="9144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KLIK</a:t>
            </a:r>
          </a:p>
          <a:p>
            <a:pPr marL="685800" lvl="1" indent="-228600">
              <a:lnSpc>
                <a:spcPct val="107000"/>
              </a:lnSpc>
              <a:spcAft>
                <a:spcPts val="800"/>
              </a:spcAft>
              <a:buFont typeface="Arial" panose="020B0604020202020204" pitchFamily="34" charset="0"/>
              <a:buChar char="•"/>
              <a:tabLst>
                <a:tab pos="13716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Coop: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Coop vil være størst på omsætning og bedst på kundetilfredshed. Vi vil nytænke supermarkeds-formatet med alt til hverdagen til en fair pris. Dette vil ikke bare være en opgradering af vores eksisterende koncepter, det er en gennemgribende revitalisering af de røde kæder med alt lige fra brand og facadeskilte – til butiksindretning, sortiment og digitale services.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Derudover skal Coop være den mest bæredygtige kæde i Danmark. Vi skal være stærke på økologi og frugt &amp; grønt, sunde hverdagsmåltider, bedst på Baby &amp; Børn og de bedste egne varemærker – hvad enten det er prisstærke, ansvarlige eller </a:t>
            </a:r>
            <a:r>
              <a:rPr lang="da-DK" sz="1100" err="1">
                <a:effectLst/>
                <a:latin typeface="Calibri" panose="020F0502020204030204" pitchFamily="34" charset="0"/>
                <a:ea typeface="Calibri" panose="020F0502020204030204" pitchFamily="34" charset="0"/>
                <a:cs typeface="Times New Roman" panose="02020603050405020304" pitchFamily="18" charset="0"/>
              </a:rPr>
              <a:t>premium</a:t>
            </a:r>
            <a:r>
              <a:rPr lang="da-DK" sz="1100">
                <a:effectLst/>
                <a:latin typeface="Calibri" panose="020F0502020204030204" pitchFamily="34" charset="0"/>
                <a:ea typeface="Calibri" panose="020F0502020204030204" pitchFamily="34" charset="0"/>
                <a:cs typeface="Times New Roman" panose="02020603050405020304" pitchFamily="18" charset="0"/>
              </a:rPr>
              <a:t> varer – og alt sammen til en fair pris. Vi investerer i at skabe en ny vindende supermarkedskæde</a:t>
            </a:r>
          </a:p>
          <a:p>
            <a:pPr marL="0" lvl="0" indent="0">
              <a:lnSpc>
                <a:spcPct val="107000"/>
              </a:lnSpc>
              <a:spcAft>
                <a:spcPts val="800"/>
              </a:spcAft>
              <a:buFont typeface="Calibri" panose="020F0502020204030204" pitchFamily="34" charset="0"/>
              <a:buNone/>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KLIK</a:t>
            </a:r>
          </a:p>
          <a:p>
            <a:pPr marL="685800" lvl="1" indent="-228600">
              <a:lnSpc>
                <a:spcPct val="107000"/>
              </a:lnSpc>
              <a:spcAft>
                <a:spcPts val="800"/>
              </a:spcAft>
              <a:buFont typeface="Arial" panose="020B0604020202020204" pitchFamily="34" charset="0"/>
              <a:buChar char="•"/>
              <a:tabLst>
                <a:tab pos="13716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Brugsen: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Nærbutikkerne viser allerede i dag i udfordrede tider deres værd. Vi tror rigtig meget på denne lokalt forankrede position.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Brugsen er vores stærke lokale dagligvarekæde. Allerede i dag viser Brugsen sit værd i de lokale nærmiljøer og hos kunderne, der opfatter os som troværdige, nede på jorden og pålidelige. Den position skal vi dyrke og styrke yderligere i fremtiden</a:t>
            </a:r>
          </a:p>
          <a:p>
            <a:pPr marL="0" lvl="0" indent="0">
              <a:lnSpc>
                <a:spcPct val="107000"/>
              </a:lnSpc>
              <a:spcAft>
                <a:spcPts val="800"/>
              </a:spcAft>
              <a:buFont typeface="Calibri" panose="020F0502020204030204" pitchFamily="34" charset="0"/>
              <a:buNone/>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KLIK</a:t>
            </a:r>
          </a:p>
          <a:p>
            <a:pPr marL="685800" lvl="1" indent="-228600">
              <a:lnSpc>
                <a:spcPct val="107000"/>
              </a:lnSpc>
              <a:spcAft>
                <a:spcPts val="800"/>
              </a:spcAft>
              <a:buFont typeface="Arial" panose="020B0604020202020204" pitchFamily="34" charset="0"/>
              <a:buChar char="•"/>
              <a:tabLst>
                <a:tab pos="13716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365: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Vi går ind i 2023 med én discountkæde – 365discount - som er Danmarks hurtigst voksende, tilstede i hele landet og netop igen i denne måned kåret som Danmarks billigste discountkæde. Kunderne har taget godt imod os, og vi øger markedsandelen i højt tempo. Det understreger at vi har ramt rigtigt med konceptet. </a:t>
            </a:r>
          </a:p>
          <a:p>
            <a:pPr marL="1143000" lvl="2" indent="-228600">
              <a:lnSpc>
                <a:spcPct val="107000"/>
              </a:lnSpc>
              <a:spcAft>
                <a:spcPts val="800"/>
              </a:spcAft>
              <a:buFont typeface="Calibri" panose="020F0502020204030204" pitchFamily="34" charset="0"/>
              <a:buChar char="-"/>
              <a:tabLst>
                <a:tab pos="1828800" algn="l"/>
              </a:tabLst>
            </a:pPr>
            <a:r>
              <a:rPr lang="da-DK" sz="1100">
                <a:effectLst/>
                <a:latin typeface="Calibri" panose="020F0502020204030204" pitchFamily="34" charset="0"/>
                <a:ea typeface="Calibri" panose="020F0502020204030204" pitchFamily="34" charset="0"/>
                <a:cs typeface="Times New Roman" panose="02020603050405020304" pitchFamily="18" charset="0"/>
              </a:rPr>
              <a:t>Målet er at 365 discount skal fordoble Coops discountomsætning mod 2030. Det skal vi netop gøre ved at differentiere 365 fra andre discountkæder på det grønne og digitale. </a:t>
            </a:r>
          </a:p>
          <a:p>
            <a:pPr marL="171450" indent="-171450">
              <a:buFont typeface="Arial" panose="020B0604020202020204" pitchFamily="34" charset="0"/>
              <a:buChar char="•"/>
            </a:pPr>
            <a:r>
              <a:rPr lang="da-DK" sz="1100">
                <a:effectLst/>
                <a:latin typeface="Calibri" panose="020F0502020204030204" pitchFamily="34" charset="0"/>
                <a:ea typeface="Calibri" panose="020F0502020204030204" pitchFamily="34" charset="0"/>
                <a:cs typeface="Times New Roman" panose="02020603050405020304" pitchFamily="18" charset="0"/>
              </a:rPr>
              <a:t>I alle 3 kæder er vi helt bevidste om, at det er alle os – Coops medarbejdere – der er nøglen til succes</a:t>
            </a:r>
            <a:endParaRPr lang="da-DK"/>
          </a:p>
        </p:txBody>
      </p:sp>
      <p:sp>
        <p:nvSpPr>
          <p:cNvPr id="4" name="Pladsholder til slidenumm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964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863" y="619125"/>
            <a:ext cx="7127876" cy="40100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da-DK" sz="1200">
                <a:solidFill>
                  <a:schemeClr val="tx1"/>
                </a:solidFill>
              </a:rPr>
              <a:t>MG: ændret label til detailomsætning – bro fra 33 til 47 består af Irma 2 mia., benzin salg i både brf + Coop – engros salg til GL/FÆ/IS, udlejning og andre mindre omsætningskategorier</a:t>
            </a:r>
          </a:p>
          <a:p>
            <a:endParaRPr lang="da-DK"/>
          </a:p>
        </p:txBody>
      </p:sp>
      <p:sp>
        <p:nvSpPr>
          <p:cNvPr id="4" name="Slide Number Placeholder 3"/>
          <p:cNvSpPr>
            <a:spLocks noGrp="1"/>
          </p:cNvSpPr>
          <p:nvPr>
            <p:ph type="sldNum" sz="quarter" idx="5"/>
          </p:nvPr>
        </p:nvSpPr>
        <p:spPr/>
        <p:txBody>
          <a:bodyPr/>
          <a:lstStyle/>
          <a:p>
            <a:r>
              <a:rPr lang="da-DK">
                <a:latin typeface="COOP" panose="02010504010101010104" pitchFamily="2" charset="0"/>
              </a:rPr>
              <a:t>Notes view: </a:t>
            </a:r>
            <a:fld id="{128CEAFE-FA94-43E5-B0FF-D47E1CCDD1B4}" type="slidenum">
              <a:rPr lang="da-DK" smtClean="0">
                <a:latin typeface="COOP" panose="02010504010101010104" pitchFamily="2" charset="0"/>
              </a:rPr>
              <a:pPr/>
              <a:t>8</a:t>
            </a:fld>
            <a:endParaRPr lang="da-DK">
              <a:latin typeface="COOP" panose="02010504010101010104" pitchFamily="2" charset="0"/>
            </a:endParaRPr>
          </a:p>
        </p:txBody>
      </p:sp>
    </p:spTree>
    <p:extLst>
      <p:ext uri="{BB962C8B-B14F-4D97-AF65-F5344CB8AC3E}">
        <p14:creationId xmlns:p14="http://schemas.microsoft.com/office/powerpoint/2010/main" val="1919676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Aft>
                <a:spcPts val="800"/>
              </a:spcAft>
            </a:pPr>
            <a:r>
              <a:rPr lang="da-DK" sz="800">
                <a:effectLst/>
                <a:latin typeface="Calibri" panose="020F0502020204030204" pitchFamily="34" charset="0"/>
                <a:ea typeface="Calibri" panose="020F0502020204030204" pitchFamily="34" charset="0"/>
                <a:cs typeface="Times New Roman" panose="02020603050405020304" pitchFamily="18" charset="0"/>
              </a:rPr>
              <a:t> </a:t>
            </a:r>
            <a:endParaRPr lang="en-US"/>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668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55575" y="574675"/>
            <a:ext cx="6621463" cy="3724275"/>
          </a:xfrm>
        </p:spPr>
      </p:sp>
      <p:sp>
        <p:nvSpPr>
          <p:cNvPr id="3" name="Pladsholder til noter 2"/>
          <p:cNvSpPr>
            <a:spLocks noGrp="1"/>
          </p:cNvSpPr>
          <p:nvPr>
            <p:ph type="body" idx="1"/>
          </p:nvPr>
        </p:nvSpPr>
        <p:spPr/>
        <p:txBody>
          <a:bodyPr/>
          <a:lstStyle/>
          <a:p>
            <a:pPr marL="0" lvl="0" indent="0">
              <a:lnSpc>
                <a:spcPct val="107000"/>
              </a:lnSpc>
              <a:spcAft>
                <a:spcPts val="800"/>
              </a:spcAft>
              <a:buFont typeface="Arial" panose="020B0604020202020204" pitchFamily="34" charset="0"/>
              <a:buNone/>
              <a:tabLst>
                <a:tab pos="914400" algn="l"/>
              </a:tabLst>
            </a:pPr>
            <a:endParaRPr lang="en-US"/>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248F22-2999-4FE6-BB2F-C7E346B7AAD3}"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024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EFE6E-939C-42B5-AC34-3CAC9FE9127C}"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5069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image" Target="../media/image5.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slideMaster" Target="../slideMasters/slideMaster1.xml"/><Relationship Id="rId9"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21.emf"/><Relationship Id="rId4" Type="http://schemas.openxmlformats.org/officeDocument/2006/relationships/oleObject" Target="../embeddings/oleObject50.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1.emf"/><Relationship Id="rId4" Type="http://schemas.openxmlformats.org/officeDocument/2006/relationships/oleObject" Target="../embeddings/oleObject51.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21.emf"/><Relationship Id="rId4" Type="http://schemas.openxmlformats.org/officeDocument/2006/relationships/oleObject" Target="../embeddings/oleObject52.bin"/></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2.xml"/><Relationship Id="rId1" Type="http://schemas.openxmlformats.org/officeDocument/2006/relationships/tags" Target="../tags/tag75.xml"/><Relationship Id="rId4" Type="http://schemas.openxmlformats.org/officeDocument/2006/relationships/image" Target="../media/image17.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2.xml"/><Relationship Id="rId1" Type="http://schemas.openxmlformats.org/officeDocument/2006/relationships/tags" Target="../tags/tag76.xml"/><Relationship Id="rId4" Type="http://schemas.openxmlformats.org/officeDocument/2006/relationships/image" Target="../media/image17.emf"/></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8.xml"/><Relationship Id="rId1" Type="http://schemas.openxmlformats.org/officeDocument/2006/relationships/tags" Target="../tags/tag77.xml"/><Relationship Id="rId5" Type="http://schemas.openxmlformats.org/officeDocument/2006/relationships/image" Target="../media/image21.emf"/><Relationship Id="rId4" Type="http://schemas.openxmlformats.org/officeDocument/2006/relationships/oleObject" Target="../embeddings/oleObject55.bin"/></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2.xml"/><Relationship Id="rId1" Type="http://schemas.openxmlformats.org/officeDocument/2006/relationships/tags" Target="../tags/tag79.xml"/><Relationship Id="rId4" Type="http://schemas.openxmlformats.org/officeDocument/2006/relationships/image" Target="../media/image21.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2.xml"/><Relationship Id="rId1" Type="http://schemas.openxmlformats.org/officeDocument/2006/relationships/tags" Target="../tags/tag80.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2.xml"/><Relationship Id="rId1" Type="http://schemas.openxmlformats.org/officeDocument/2006/relationships/tags" Target="../tags/tag81.xml"/><Relationship Id="rId4" Type="http://schemas.openxmlformats.org/officeDocument/2006/relationships/image" Target="../media/image17.emf"/></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82.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59.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2.xml"/><Relationship Id="rId1" Type="http://schemas.openxmlformats.org/officeDocument/2006/relationships/tags" Target="../tags/tag83.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2.xml"/><Relationship Id="rId1" Type="http://schemas.openxmlformats.org/officeDocument/2006/relationships/tags" Target="../tags/tag84.xml"/><Relationship Id="rId4" Type="http://schemas.openxmlformats.org/officeDocument/2006/relationships/image" Target="../media/image17.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2.xml"/><Relationship Id="rId1" Type="http://schemas.openxmlformats.org/officeDocument/2006/relationships/tags" Target="../tags/tag85.xml"/><Relationship Id="rId4" Type="http://schemas.openxmlformats.org/officeDocument/2006/relationships/image" Target="../media/image17.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2.xml"/><Relationship Id="rId1" Type="http://schemas.openxmlformats.org/officeDocument/2006/relationships/tags" Target="../tags/tag86.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0.xml"/><Relationship Id="rId7" Type="http://schemas.openxmlformats.org/officeDocument/2006/relationships/image" Target="../media/image27.jpe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4.emf"/><Relationship Id="rId5" Type="http://schemas.openxmlformats.org/officeDocument/2006/relationships/oleObject" Target="../embeddings/oleObject65.bin"/><Relationship Id="rId4" Type="http://schemas.openxmlformats.org/officeDocument/2006/relationships/slideMaster" Target="../slideMasters/slideMaster3.xml"/><Relationship Id="rId9" Type="http://schemas.openxmlformats.org/officeDocument/2006/relationships/image" Target="../media/image7.svg"/></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Master" Target="../slideMasters/slideMaster3.xml"/><Relationship Id="rId1" Type="http://schemas.openxmlformats.org/officeDocument/2006/relationships/tags" Target="../tags/tag91.xml"/><Relationship Id="rId4" Type="http://schemas.openxmlformats.org/officeDocument/2006/relationships/image" Target="../media/image28.emf"/></Relationships>
</file>

<file path=ppt/slideLayouts/_rels/slideLayout116.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3.xml"/><Relationship Id="rId1" Type="http://schemas.openxmlformats.org/officeDocument/2006/relationships/tags" Target="../tags/tag92.xml"/><Relationship Id="rId4" Type="http://schemas.openxmlformats.org/officeDocument/2006/relationships/image" Target="../media/image28.emf"/></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3.xml"/><Relationship Id="rId1" Type="http://schemas.openxmlformats.org/officeDocument/2006/relationships/tags" Target="../tags/tag93.xml"/><Relationship Id="rId4" Type="http://schemas.openxmlformats.org/officeDocument/2006/relationships/image" Target="../media/image28.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3.xml"/><Relationship Id="rId1" Type="http://schemas.openxmlformats.org/officeDocument/2006/relationships/tags" Target="../tags/tag94.xml"/><Relationship Id="rId4" Type="http://schemas.openxmlformats.org/officeDocument/2006/relationships/image" Target="../media/image28.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Master" Target="../slideMasters/slideMaster3.xml"/><Relationship Id="rId1" Type="http://schemas.openxmlformats.org/officeDocument/2006/relationships/tags" Target="../tags/tag95.xml"/><Relationship Id="rId4" Type="http://schemas.openxmlformats.org/officeDocument/2006/relationships/image" Target="../media/image28.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3.xml"/><Relationship Id="rId1" Type="http://schemas.openxmlformats.org/officeDocument/2006/relationships/tags" Target="../tags/tag96.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3.xml"/><Relationship Id="rId1" Type="http://schemas.openxmlformats.org/officeDocument/2006/relationships/tags" Target="../tags/tag97.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3.xml"/><Relationship Id="rId1" Type="http://schemas.openxmlformats.org/officeDocument/2006/relationships/tags" Target="../tags/tag98.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3.xml"/><Relationship Id="rId1" Type="http://schemas.openxmlformats.org/officeDocument/2006/relationships/tags" Target="../tags/tag99.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Master" Target="../slideMasters/slideMaster3.xml"/><Relationship Id="rId1" Type="http://schemas.openxmlformats.org/officeDocument/2006/relationships/tags" Target="../tags/tag100.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Master" Target="../slideMasters/slideMaster3.xml"/><Relationship Id="rId1" Type="http://schemas.openxmlformats.org/officeDocument/2006/relationships/tags" Target="../tags/tag101.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Master" Target="../slideMasters/slideMaster3.xml"/><Relationship Id="rId1" Type="http://schemas.openxmlformats.org/officeDocument/2006/relationships/tags" Target="../tags/tag102.xml"/><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Master" Target="../slideMasters/slideMaster3.xml"/><Relationship Id="rId1" Type="http://schemas.openxmlformats.org/officeDocument/2006/relationships/tags" Target="../tags/tag103.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Master" Target="../slideMasters/slideMaster3.xml"/><Relationship Id="rId1" Type="http://schemas.openxmlformats.org/officeDocument/2006/relationships/tags" Target="../tags/tag104.xml"/><Relationship Id="rId5" Type="http://schemas.openxmlformats.org/officeDocument/2006/relationships/image" Target="../media/image30.png"/><Relationship Id="rId4" Type="http://schemas.openxmlformats.org/officeDocument/2006/relationships/image" Target="../media/image28.emf"/></Relationships>
</file>

<file path=ppt/slideLayouts/_rels/slideLayout129.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Master" Target="../slideMasters/slideMaster3.xml"/><Relationship Id="rId1" Type="http://schemas.openxmlformats.org/officeDocument/2006/relationships/tags" Target="../tags/tag105.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Master" Target="../slideMasters/slideMaster3.xml"/><Relationship Id="rId1" Type="http://schemas.openxmlformats.org/officeDocument/2006/relationships/tags" Target="../tags/tag106.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Master" Target="../slideMasters/slideMaster3.xml"/><Relationship Id="rId1" Type="http://schemas.openxmlformats.org/officeDocument/2006/relationships/tags" Target="../tags/tag107.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Master" Target="../slideMasters/slideMaster3.xml"/><Relationship Id="rId1" Type="http://schemas.openxmlformats.org/officeDocument/2006/relationships/tags" Target="../tags/tag108.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Master" Target="../slideMasters/slideMaster3.xml"/><Relationship Id="rId1" Type="http://schemas.openxmlformats.org/officeDocument/2006/relationships/tags" Target="../tags/tag109.xml"/><Relationship Id="rId4" Type="http://schemas.openxmlformats.org/officeDocument/2006/relationships/image" Target="../media/image28.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Master" Target="../slideMasters/slideMaster3.xml"/><Relationship Id="rId1" Type="http://schemas.openxmlformats.org/officeDocument/2006/relationships/tags" Target="../tags/tag110.xml"/><Relationship Id="rId4" Type="http://schemas.openxmlformats.org/officeDocument/2006/relationships/image" Target="../media/image28.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Master" Target="../slideMasters/slideMaster3.xml"/><Relationship Id="rId1" Type="http://schemas.openxmlformats.org/officeDocument/2006/relationships/tags" Target="../tags/tag111.xml"/><Relationship Id="rId5" Type="http://schemas.openxmlformats.org/officeDocument/2006/relationships/image" Target="../media/image15.png"/><Relationship Id="rId4" Type="http://schemas.openxmlformats.org/officeDocument/2006/relationships/image" Target="../media/image11.emf"/></Relationships>
</file>

<file path=ppt/slideLayouts/_rels/slideLayout136.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Master" Target="../slideMasters/slideMaster3.xml"/><Relationship Id="rId1" Type="http://schemas.openxmlformats.org/officeDocument/2006/relationships/tags" Target="../tags/tag112.xml"/><Relationship Id="rId4" Type="http://schemas.openxmlformats.org/officeDocument/2006/relationships/image" Target="../media/image28.emf"/></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Master" Target="../slideMasters/slideMaster3.xml"/><Relationship Id="rId1" Type="http://schemas.openxmlformats.org/officeDocument/2006/relationships/tags" Target="../tags/tag1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4.emf"/><Relationship Id="rId5" Type="http://schemas.openxmlformats.org/officeDocument/2006/relationships/oleObject" Target="../embeddings/oleObject89.bin"/><Relationship Id="rId4" Type="http://schemas.openxmlformats.org/officeDocument/2006/relationships/image" Target="../media/image27.jpe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18.xml"/><Relationship Id="rId7" Type="http://schemas.openxmlformats.org/officeDocument/2006/relationships/image" Target="../media/image27.jpeg"/><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4.emf"/><Relationship Id="rId5" Type="http://schemas.openxmlformats.org/officeDocument/2006/relationships/oleObject" Target="../embeddings/oleObject90.bin"/><Relationship Id="rId4" Type="http://schemas.openxmlformats.org/officeDocument/2006/relationships/slideMaster" Target="../slideMasters/slideMaster3.xml"/><Relationship Id="rId9" Type="http://schemas.openxmlformats.org/officeDocument/2006/relationships/image" Target="../media/image7.svg"/></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Master" Target="../slideMasters/slideMaster3.xml"/><Relationship Id="rId1" Type="http://schemas.openxmlformats.org/officeDocument/2006/relationships/tags" Target="../tags/tag119.xml"/><Relationship Id="rId4" Type="http://schemas.openxmlformats.org/officeDocument/2006/relationships/image" Target="../media/image28.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Master" Target="../slideMasters/slideMaster3.xml"/><Relationship Id="rId1" Type="http://schemas.openxmlformats.org/officeDocument/2006/relationships/tags" Target="../tags/tag120.xml"/><Relationship Id="rId4" Type="http://schemas.openxmlformats.org/officeDocument/2006/relationships/image" Target="../media/image28.emf"/></Relationships>
</file>

<file path=ppt/slideLayouts/_rels/slideLayout145.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Master" Target="../slideMasters/slideMaster3.xml"/><Relationship Id="rId1" Type="http://schemas.openxmlformats.org/officeDocument/2006/relationships/tags" Target="../tags/tag121.xml"/><Relationship Id="rId4" Type="http://schemas.openxmlformats.org/officeDocument/2006/relationships/image" Target="../media/image28.emf"/></Relationships>
</file>

<file path=ppt/slideLayouts/_rels/slideLayout146.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3.xml"/><Relationship Id="rId1" Type="http://schemas.openxmlformats.org/officeDocument/2006/relationships/tags" Target="../tags/tag122.xml"/><Relationship Id="rId4" Type="http://schemas.openxmlformats.org/officeDocument/2006/relationships/image" Target="../media/image28.emf"/></Relationships>
</file>

<file path=ppt/slideLayouts/_rels/slideLayout147.xml.rels><?xml version="1.0" encoding="UTF-8" standalone="yes"?>
<Relationships xmlns="http://schemas.openxmlformats.org/package/2006/relationships"><Relationship Id="rId3" Type="http://schemas.openxmlformats.org/officeDocument/2006/relationships/oleObject" Target="../embeddings/oleObject95.bin"/><Relationship Id="rId2" Type="http://schemas.openxmlformats.org/officeDocument/2006/relationships/slideMaster" Target="../slideMasters/slideMaster3.xml"/><Relationship Id="rId1" Type="http://schemas.openxmlformats.org/officeDocument/2006/relationships/tags" Target="../tags/tag123.xml"/><Relationship Id="rId4" Type="http://schemas.openxmlformats.org/officeDocument/2006/relationships/image" Target="../media/image28.emf"/></Relationships>
</file>

<file path=ppt/slideLayouts/_rels/slideLayout148.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Master" Target="../slideMasters/slideMaster3.xml"/><Relationship Id="rId1" Type="http://schemas.openxmlformats.org/officeDocument/2006/relationships/tags" Target="../tags/tag124.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97.bin"/><Relationship Id="rId2" Type="http://schemas.openxmlformats.org/officeDocument/2006/relationships/slideMaster" Target="../slideMasters/slideMaster3.xml"/><Relationship Id="rId1" Type="http://schemas.openxmlformats.org/officeDocument/2006/relationships/tags" Target="../tags/tag125.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98.bin"/><Relationship Id="rId2" Type="http://schemas.openxmlformats.org/officeDocument/2006/relationships/slideMaster" Target="../slideMasters/slideMaster3.xml"/><Relationship Id="rId1" Type="http://schemas.openxmlformats.org/officeDocument/2006/relationships/tags" Target="../tags/tag126.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Master" Target="../slideMasters/slideMaster3.xml"/><Relationship Id="rId1" Type="http://schemas.openxmlformats.org/officeDocument/2006/relationships/tags" Target="../tags/tag127.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Master" Target="../slideMasters/slideMaster3.xml"/><Relationship Id="rId1" Type="http://schemas.openxmlformats.org/officeDocument/2006/relationships/tags" Target="../tags/tag128.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Master" Target="../slideMasters/slideMaster3.xml"/><Relationship Id="rId1" Type="http://schemas.openxmlformats.org/officeDocument/2006/relationships/tags" Target="../tags/tag129.xml"/><Relationship Id="rId5" Type="http://schemas.openxmlformats.org/officeDocument/2006/relationships/image" Target="../media/image8.png"/><Relationship Id="rId4" Type="http://schemas.openxmlformats.org/officeDocument/2006/relationships/image" Target="../media/image28.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102.bin"/><Relationship Id="rId2" Type="http://schemas.openxmlformats.org/officeDocument/2006/relationships/slideMaster" Target="../slideMasters/slideMaster3.xml"/><Relationship Id="rId1" Type="http://schemas.openxmlformats.org/officeDocument/2006/relationships/tags" Target="../tags/tag130.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Master" Target="../slideMasters/slideMaster3.xml"/><Relationship Id="rId1" Type="http://schemas.openxmlformats.org/officeDocument/2006/relationships/tags" Target="../tags/tag131.xml"/><Relationship Id="rId5" Type="http://schemas.openxmlformats.org/officeDocument/2006/relationships/image" Target="../media/image29.png"/><Relationship Id="rId4" Type="http://schemas.openxmlformats.org/officeDocument/2006/relationships/image" Target="../media/image28.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Master" Target="../slideMasters/slideMaster3.xml"/><Relationship Id="rId1" Type="http://schemas.openxmlformats.org/officeDocument/2006/relationships/tags" Target="../tags/tag132.xml"/><Relationship Id="rId5" Type="http://schemas.openxmlformats.org/officeDocument/2006/relationships/image" Target="../media/image12.png"/><Relationship Id="rId4" Type="http://schemas.openxmlformats.org/officeDocument/2006/relationships/image" Target="../media/image28.emf"/></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105.bin"/><Relationship Id="rId2" Type="http://schemas.openxmlformats.org/officeDocument/2006/relationships/slideMaster" Target="../slideMasters/slideMaster3.xml"/><Relationship Id="rId1" Type="http://schemas.openxmlformats.org/officeDocument/2006/relationships/tags" Target="../tags/tag133.xml"/><Relationship Id="rId5" Type="http://schemas.openxmlformats.org/officeDocument/2006/relationships/image" Target="../media/image30.png"/><Relationship Id="rId4" Type="http://schemas.openxmlformats.org/officeDocument/2006/relationships/image" Target="../media/image28.emf"/></Relationships>
</file>

<file path=ppt/slideLayouts/_rels/slideLayout158.xml.rels><?xml version="1.0" encoding="UTF-8" standalone="yes"?>
<Relationships xmlns="http://schemas.openxmlformats.org/package/2006/relationships"><Relationship Id="rId3" Type="http://schemas.openxmlformats.org/officeDocument/2006/relationships/oleObject" Target="../embeddings/oleObject106.bin"/><Relationship Id="rId2" Type="http://schemas.openxmlformats.org/officeDocument/2006/relationships/slideMaster" Target="../slideMasters/slideMaster3.xml"/><Relationship Id="rId1" Type="http://schemas.openxmlformats.org/officeDocument/2006/relationships/tags" Target="../tags/tag134.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59.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Master" Target="../slideMasters/slideMaster3.xml"/><Relationship Id="rId1" Type="http://schemas.openxmlformats.org/officeDocument/2006/relationships/tags" Target="../tags/tag135.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Master" Target="../slideMasters/slideMaster3.xml"/><Relationship Id="rId1" Type="http://schemas.openxmlformats.org/officeDocument/2006/relationships/tags" Target="../tags/tag136.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Master" Target="../slideMasters/slideMaster3.xml"/><Relationship Id="rId1" Type="http://schemas.openxmlformats.org/officeDocument/2006/relationships/tags" Target="../tags/tag137.xml"/><Relationship Id="rId5" Type="http://schemas.openxmlformats.org/officeDocument/2006/relationships/image" Target="../media/image31.png"/><Relationship Id="rId4" Type="http://schemas.openxmlformats.org/officeDocument/2006/relationships/image" Target="../media/image28.emf"/></Relationships>
</file>

<file path=ppt/slideLayouts/_rels/slideLayout162.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Master" Target="../slideMasters/slideMaster3.xml"/><Relationship Id="rId1" Type="http://schemas.openxmlformats.org/officeDocument/2006/relationships/tags" Target="../tags/tag13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63.xml.rels><?xml version="1.0" encoding="UTF-8" standalone="yes"?>
<Relationships xmlns="http://schemas.openxmlformats.org/package/2006/relationships"><Relationship Id="rId3" Type="http://schemas.openxmlformats.org/officeDocument/2006/relationships/oleObject" Target="../embeddings/oleObject111.bin"/><Relationship Id="rId2" Type="http://schemas.openxmlformats.org/officeDocument/2006/relationships/slideMaster" Target="../slideMasters/slideMaster3.xml"/><Relationship Id="rId1" Type="http://schemas.openxmlformats.org/officeDocument/2006/relationships/tags" Target="../tags/tag139.xml"/><Relationship Id="rId4" Type="http://schemas.openxmlformats.org/officeDocument/2006/relationships/image" Target="../media/image28.emf"/></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112.bin"/><Relationship Id="rId2" Type="http://schemas.openxmlformats.org/officeDocument/2006/relationships/slideMaster" Target="../slideMasters/slideMaster3.xml"/><Relationship Id="rId1" Type="http://schemas.openxmlformats.org/officeDocument/2006/relationships/tags" Target="../tags/tag140.xml"/><Relationship Id="rId5" Type="http://schemas.openxmlformats.org/officeDocument/2006/relationships/image" Target="../media/image15.png"/><Relationship Id="rId4" Type="http://schemas.openxmlformats.org/officeDocument/2006/relationships/image" Target="../media/image4.emf"/></Relationships>
</file>

<file path=ppt/slideLayouts/_rels/slideLayout165.xml.rels><?xml version="1.0" encoding="UTF-8" standalone="yes"?>
<Relationships xmlns="http://schemas.openxmlformats.org/package/2006/relationships"><Relationship Id="rId3" Type="http://schemas.openxmlformats.org/officeDocument/2006/relationships/oleObject" Target="../embeddings/oleObject113.bin"/><Relationship Id="rId2" Type="http://schemas.openxmlformats.org/officeDocument/2006/relationships/slideMaster" Target="../slideMasters/slideMaster3.xml"/><Relationship Id="rId1" Type="http://schemas.openxmlformats.org/officeDocument/2006/relationships/tags" Target="../tags/tag141.xml"/><Relationship Id="rId4" Type="http://schemas.openxmlformats.org/officeDocument/2006/relationships/image" Target="../media/image28.emf"/></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14.bin"/><Relationship Id="rId2" Type="http://schemas.openxmlformats.org/officeDocument/2006/relationships/slideMaster" Target="../slideMasters/slideMaster3.xml"/><Relationship Id="rId1" Type="http://schemas.openxmlformats.org/officeDocument/2006/relationships/tags" Target="../tags/tag142.xml"/><Relationship Id="rId5" Type="http://schemas.openxmlformats.org/officeDocument/2006/relationships/image" Target="../media/image9.png"/><Relationship Id="rId4" Type="http://schemas.openxmlformats.org/officeDocument/2006/relationships/image" Target="../media/image28.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115.bin"/><Relationship Id="rId2" Type="http://schemas.openxmlformats.org/officeDocument/2006/relationships/slideMaster" Target="../slideMasters/slideMaster3.xml"/><Relationship Id="rId1" Type="http://schemas.openxmlformats.org/officeDocument/2006/relationships/tags" Target="../tags/tag14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8.emf"/></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27.jpeg"/><Relationship Id="rId5" Type="http://schemas.openxmlformats.org/officeDocument/2006/relationships/image" Target="../media/image4.emf"/><Relationship Id="rId4" Type="http://schemas.openxmlformats.org/officeDocument/2006/relationships/oleObject" Target="../embeddings/oleObject116.bin"/></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47.xml"/><Relationship Id="rId1" Type="http://schemas.openxmlformats.org/officeDocument/2006/relationships/tags" Target="../tags/tag146.xml"/><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Master" Target="../slideMasters/slideMaster3.xml"/><Relationship Id="rId1" Type="http://schemas.openxmlformats.org/officeDocument/2006/relationships/tags" Target="../tags/tag148.xml"/><Relationship Id="rId4" Type="http://schemas.openxmlformats.org/officeDocument/2006/relationships/image" Target="../media/image1.emf"/></Relationships>
</file>

<file path=ppt/slideLayouts/_rels/slideLayout174.xml.rels><?xml version="1.0" encoding="UTF-8" standalone="yes"?>
<Relationships xmlns="http://schemas.openxmlformats.org/package/2006/relationships"><Relationship Id="rId3" Type="http://schemas.openxmlformats.org/officeDocument/2006/relationships/oleObject" Target="../embeddings/oleObject119.bin"/><Relationship Id="rId2" Type="http://schemas.openxmlformats.org/officeDocument/2006/relationships/slideMaster" Target="../slideMasters/slideMaster3.xml"/><Relationship Id="rId1" Type="http://schemas.openxmlformats.org/officeDocument/2006/relationships/tags" Target="../tags/tag149.xml"/><Relationship Id="rId4" Type="http://schemas.openxmlformats.org/officeDocument/2006/relationships/image" Target="../media/image1.emf"/></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20.bin"/><Relationship Id="rId2" Type="http://schemas.openxmlformats.org/officeDocument/2006/relationships/slideMaster" Target="../slideMasters/slideMaster3.xml"/><Relationship Id="rId1" Type="http://schemas.openxmlformats.org/officeDocument/2006/relationships/tags" Target="../tags/tag150.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77.xml.rels><?xml version="1.0" encoding="UTF-8" standalone="yes"?>
<Relationships xmlns="http://schemas.openxmlformats.org/package/2006/relationships"><Relationship Id="rId3" Type="http://schemas.openxmlformats.org/officeDocument/2006/relationships/oleObject" Target="../embeddings/oleObject122.bin"/><Relationship Id="rId2" Type="http://schemas.openxmlformats.org/officeDocument/2006/relationships/slideMaster" Target="../slideMasters/slideMaster3.xml"/><Relationship Id="rId1" Type="http://schemas.openxmlformats.org/officeDocument/2006/relationships/tags" Target="../tags/tag153.xml"/><Relationship Id="rId4" Type="http://schemas.openxmlformats.org/officeDocument/2006/relationships/image" Target="../media/image1.emf"/></Relationships>
</file>

<file path=ppt/slideLayouts/_rels/slideLayout178.xml.rels><?xml version="1.0" encoding="UTF-8" standalone="yes"?>
<Relationships xmlns="http://schemas.openxmlformats.org/package/2006/relationships"><Relationship Id="rId3" Type="http://schemas.openxmlformats.org/officeDocument/2006/relationships/oleObject" Target="../embeddings/oleObject123.bin"/><Relationship Id="rId2" Type="http://schemas.openxmlformats.org/officeDocument/2006/relationships/slideMaster" Target="../slideMasters/slideMaster3.xml"/><Relationship Id="rId1" Type="http://schemas.openxmlformats.org/officeDocument/2006/relationships/tags" Target="../tags/tag154.xml"/><Relationship Id="rId4" Type="http://schemas.openxmlformats.org/officeDocument/2006/relationships/image" Target="../media/image1.emf"/></Relationships>
</file>

<file path=ppt/slideLayouts/_rels/slideLayout179.xml.rels><?xml version="1.0" encoding="UTF-8" standalone="yes"?>
<Relationships xmlns="http://schemas.openxmlformats.org/package/2006/relationships"><Relationship Id="rId3" Type="http://schemas.openxmlformats.org/officeDocument/2006/relationships/oleObject" Target="../embeddings/oleObject124.bin"/><Relationship Id="rId2" Type="http://schemas.openxmlformats.org/officeDocument/2006/relationships/slideMaster" Target="../slideMasters/slideMaster3.xml"/><Relationship Id="rId1" Type="http://schemas.openxmlformats.org/officeDocument/2006/relationships/tags" Target="../tags/tag155.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125.bin"/><Relationship Id="rId2" Type="http://schemas.openxmlformats.org/officeDocument/2006/relationships/slideMaster" Target="../slideMasters/slideMaster3.xml"/><Relationship Id="rId1" Type="http://schemas.openxmlformats.org/officeDocument/2006/relationships/tags" Target="../tags/tag156.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27.jpeg"/><Relationship Id="rId5" Type="http://schemas.openxmlformats.org/officeDocument/2006/relationships/image" Target="../media/image17.emf"/><Relationship Id="rId4" Type="http://schemas.openxmlformats.org/officeDocument/2006/relationships/oleObject" Target="../embeddings/oleObject126.bin"/></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Master" Target="../slideMasters/slideMaster3.xml"/><Relationship Id="rId1" Type="http://schemas.openxmlformats.org/officeDocument/2006/relationships/tags" Target="../tags/tag159.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Master" Target="../slideMasters/slideMaster3.xml"/><Relationship Id="rId1" Type="http://schemas.openxmlformats.org/officeDocument/2006/relationships/tags" Target="../tags/tag160.xml"/><Relationship Id="rId4" Type="http://schemas.openxmlformats.org/officeDocument/2006/relationships/image" Target="../media/image17.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Master" Target="../slideMasters/slideMaster3.xml"/><Relationship Id="rId1" Type="http://schemas.openxmlformats.org/officeDocument/2006/relationships/tags" Target="../tags/tag161.xml"/><Relationship Id="rId4" Type="http://schemas.openxmlformats.org/officeDocument/2006/relationships/image" Target="../media/image17.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Master" Target="../slideMasters/slideMaster3.xml"/><Relationship Id="rId1" Type="http://schemas.openxmlformats.org/officeDocument/2006/relationships/tags" Target="../tags/tag162.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186.xml.rels><?xml version="1.0" encoding="UTF-8" standalone="yes"?>
<Relationships xmlns="http://schemas.openxmlformats.org/package/2006/relationships"><Relationship Id="rId3" Type="http://schemas.openxmlformats.org/officeDocument/2006/relationships/oleObject" Target="../embeddings/oleObject131.bin"/><Relationship Id="rId2" Type="http://schemas.openxmlformats.org/officeDocument/2006/relationships/slideMaster" Target="../slideMasters/slideMaster3.xml"/><Relationship Id="rId1" Type="http://schemas.openxmlformats.org/officeDocument/2006/relationships/tags" Target="../tags/tag163.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5.xml"/><Relationship Id="rId1" Type="http://schemas.openxmlformats.org/officeDocument/2006/relationships/tags" Target="../tags/tag164.xml"/><Relationship Id="rId5" Type="http://schemas.openxmlformats.org/officeDocument/2006/relationships/image" Target="../media/image21.emf"/><Relationship Id="rId4" Type="http://schemas.openxmlformats.org/officeDocument/2006/relationships/oleObject" Target="../embeddings/oleObject132.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image" Target="../media/image21.emf"/><Relationship Id="rId4" Type="http://schemas.openxmlformats.org/officeDocument/2006/relationships/oleObject" Target="../embeddings/oleObject133.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image" Target="../media/image21.emf"/><Relationship Id="rId4" Type="http://schemas.openxmlformats.org/officeDocument/2006/relationships/oleObject" Target="../embeddings/oleObject134.bin"/></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1.xml"/><Relationship Id="rId1" Type="http://schemas.openxmlformats.org/officeDocument/2006/relationships/tags" Target="../tags/tag170.xml"/><Relationship Id="rId5" Type="http://schemas.openxmlformats.org/officeDocument/2006/relationships/image" Target="../media/image21.emf"/><Relationship Id="rId4" Type="http://schemas.openxmlformats.org/officeDocument/2006/relationships/oleObject" Target="../embeddings/oleObject135.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image" Target="../media/image21.emf"/><Relationship Id="rId4" Type="http://schemas.openxmlformats.org/officeDocument/2006/relationships/oleObject" Target="../embeddings/oleObject136.bin"/></Relationships>
</file>

<file path=ppt/slideLayouts/_rels/slideLayout192.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Master" Target="../slideMasters/slideMaster3.xml"/><Relationship Id="rId1" Type="http://schemas.openxmlformats.org/officeDocument/2006/relationships/tags" Target="../tags/tag174.xml"/><Relationship Id="rId4" Type="http://schemas.openxmlformats.org/officeDocument/2006/relationships/image" Target="../media/image17.emf"/></Relationships>
</file>

<file path=ppt/slideLayouts/_rels/slideLayout193.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Master" Target="../slideMasters/slideMaster3.xml"/><Relationship Id="rId1" Type="http://schemas.openxmlformats.org/officeDocument/2006/relationships/tags" Target="../tags/tag175.xml"/><Relationship Id="rId4" Type="http://schemas.openxmlformats.org/officeDocument/2006/relationships/image" Target="../media/image17.emf"/></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image" Target="../media/image21.emf"/><Relationship Id="rId4" Type="http://schemas.openxmlformats.org/officeDocument/2006/relationships/oleObject" Target="../embeddings/oleObject139.bin"/></Relationships>
</file>

<file path=ppt/slideLayouts/_rels/slideLayout195.xml.rels><?xml version="1.0" encoding="UTF-8" standalone="yes"?>
<Relationships xmlns="http://schemas.openxmlformats.org/package/2006/relationships"><Relationship Id="rId3" Type="http://schemas.openxmlformats.org/officeDocument/2006/relationships/oleObject" Target="../embeddings/oleObject140.bin"/><Relationship Id="rId2" Type="http://schemas.openxmlformats.org/officeDocument/2006/relationships/slideMaster" Target="../slideMasters/slideMaster3.xml"/><Relationship Id="rId1" Type="http://schemas.openxmlformats.org/officeDocument/2006/relationships/tags" Target="../tags/tag178.xml"/><Relationship Id="rId4" Type="http://schemas.openxmlformats.org/officeDocument/2006/relationships/image" Target="../media/image21.emf"/></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141.bin"/><Relationship Id="rId2" Type="http://schemas.openxmlformats.org/officeDocument/2006/relationships/slideMaster" Target="../slideMasters/slideMaster3.xml"/><Relationship Id="rId1" Type="http://schemas.openxmlformats.org/officeDocument/2006/relationships/tags" Target="../tags/tag179.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42.bin"/><Relationship Id="rId2" Type="http://schemas.openxmlformats.org/officeDocument/2006/relationships/slideMaster" Target="../slideMasters/slideMaster3.xml"/><Relationship Id="rId1" Type="http://schemas.openxmlformats.org/officeDocument/2006/relationships/tags" Target="../tags/tag180.xml"/><Relationship Id="rId4" Type="http://schemas.openxmlformats.org/officeDocument/2006/relationships/image" Target="../media/image17.emf"/></Relationships>
</file>

<file path=ppt/slideLayouts/_rels/slideLayout19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27.jpeg"/><Relationship Id="rId5" Type="http://schemas.openxmlformats.org/officeDocument/2006/relationships/image" Target="../media/image17.emf"/><Relationship Id="rId4" Type="http://schemas.openxmlformats.org/officeDocument/2006/relationships/oleObject" Target="../embeddings/oleObject143.bin"/></Relationships>
</file>

<file path=ppt/slideLayouts/_rels/slideLayout199.xml.rels><?xml version="1.0" encoding="UTF-8" standalone="yes"?>
<Relationships xmlns="http://schemas.openxmlformats.org/package/2006/relationships"><Relationship Id="rId3" Type="http://schemas.openxmlformats.org/officeDocument/2006/relationships/oleObject" Target="../embeddings/oleObject144.bin"/><Relationship Id="rId2" Type="http://schemas.openxmlformats.org/officeDocument/2006/relationships/slideMaster" Target="../slideMasters/slideMaster3.xml"/><Relationship Id="rId1" Type="http://schemas.openxmlformats.org/officeDocument/2006/relationships/tags" Target="../tags/tag183.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145.bin"/><Relationship Id="rId2" Type="http://schemas.openxmlformats.org/officeDocument/2006/relationships/slideMaster" Target="../slideMasters/slideMaster3.xml"/><Relationship Id="rId1" Type="http://schemas.openxmlformats.org/officeDocument/2006/relationships/tags" Target="../tags/tag184.xml"/><Relationship Id="rId4" Type="http://schemas.openxmlformats.org/officeDocument/2006/relationships/image" Target="../media/image17.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Master" Target="../slideMasters/slideMaster3.xml"/><Relationship Id="rId1" Type="http://schemas.openxmlformats.org/officeDocument/2006/relationships/tags" Target="../tags/tag185.xml"/><Relationship Id="rId4" Type="http://schemas.openxmlformats.org/officeDocument/2006/relationships/image" Target="../media/image17.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47.bin"/><Relationship Id="rId2" Type="http://schemas.openxmlformats.org/officeDocument/2006/relationships/slideMaster" Target="../slideMasters/slideMaster3.xml"/><Relationship Id="rId1" Type="http://schemas.openxmlformats.org/officeDocument/2006/relationships/tags" Target="../tags/tag186.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4.svg"/><Relationship Id="rId2" Type="http://schemas.openxmlformats.org/officeDocument/2006/relationships/slideMaster" Target="../slideMasters/slideMaster4.xml"/><Relationship Id="rId1" Type="http://schemas.openxmlformats.org/officeDocument/2006/relationships/tags" Target="../tags/tag188.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149.bin"/></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50.bin"/><Relationship Id="rId2" Type="http://schemas.openxmlformats.org/officeDocument/2006/relationships/slideMaster" Target="../slideMasters/slideMaster4.xml"/><Relationship Id="rId1" Type="http://schemas.openxmlformats.org/officeDocument/2006/relationships/tags" Target="../tags/tag189.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151.bin"/><Relationship Id="rId2" Type="http://schemas.openxmlformats.org/officeDocument/2006/relationships/slideMaster" Target="../slideMasters/slideMaster4.xml"/><Relationship Id="rId1" Type="http://schemas.openxmlformats.org/officeDocument/2006/relationships/tags" Target="../tags/tag190.xml"/><Relationship Id="rId4" Type="http://schemas.openxmlformats.org/officeDocument/2006/relationships/image" Target="../media/image17.emf"/></Relationships>
</file>

<file path=ppt/slideLayouts/_rels/slideLayout206.xml.rels><?xml version="1.0" encoding="UTF-8" standalone="yes"?>
<Relationships xmlns="http://schemas.openxmlformats.org/package/2006/relationships"><Relationship Id="rId3" Type="http://schemas.openxmlformats.org/officeDocument/2006/relationships/oleObject" Target="../embeddings/oleObject152.bin"/><Relationship Id="rId2" Type="http://schemas.openxmlformats.org/officeDocument/2006/relationships/slideMaster" Target="../slideMasters/slideMaster4.xml"/><Relationship Id="rId1" Type="http://schemas.openxmlformats.org/officeDocument/2006/relationships/tags" Target="../tags/tag191.xml"/><Relationship Id="rId4" Type="http://schemas.openxmlformats.org/officeDocument/2006/relationships/image" Target="../media/image17.emf"/></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153.bin"/><Relationship Id="rId2" Type="http://schemas.openxmlformats.org/officeDocument/2006/relationships/slideMaster" Target="../slideMasters/slideMaster4.xml"/><Relationship Id="rId1" Type="http://schemas.openxmlformats.org/officeDocument/2006/relationships/tags" Target="../tags/tag192.xml"/><Relationship Id="rId6" Type="http://schemas.openxmlformats.org/officeDocument/2006/relationships/image" Target="../media/image33.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Master" Target="../slideMasters/slideMaster4.xml"/><Relationship Id="rId1" Type="http://schemas.openxmlformats.org/officeDocument/2006/relationships/tags" Target="../tags/tag193.xml"/><Relationship Id="rId6" Type="http://schemas.openxmlformats.org/officeDocument/2006/relationships/image" Target="../media/image35.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5.xml"/><Relationship Id="rId1" Type="http://schemas.openxmlformats.org/officeDocument/2006/relationships/tags" Target="../tags/tag194.xml"/><Relationship Id="rId5" Type="http://schemas.openxmlformats.org/officeDocument/2006/relationships/image" Target="../media/image21.emf"/><Relationship Id="rId4" Type="http://schemas.openxmlformats.org/officeDocument/2006/relationships/oleObject" Target="../embeddings/oleObject155.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7.xml"/><Relationship Id="rId1" Type="http://schemas.openxmlformats.org/officeDocument/2006/relationships/tags" Target="../tags/tag196.xml"/><Relationship Id="rId5" Type="http://schemas.openxmlformats.org/officeDocument/2006/relationships/image" Target="../media/image21.emf"/><Relationship Id="rId4" Type="http://schemas.openxmlformats.org/officeDocument/2006/relationships/oleObject" Target="../embeddings/oleObject156.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99.xml"/><Relationship Id="rId1" Type="http://schemas.openxmlformats.org/officeDocument/2006/relationships/tags" Target="../tags/tag198.xml"/><Relationship Id="rId5" Type="http://schemas.openxmlformats.org/officeDocument/2006/relationships/image" Target="../media/image21.emf"/><Relationship Id="rId4" Type="http://schemas.openxmlformats.org/officeDocument/2006/relationships/oleObject" Target="../embeddings/oleObject157.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21.emf"/><Relationship Id="rId4" Type="http://schemas.openxmlformats.org/officeDocument/2006/relationships/oleObject" Target="../embeddings/oleObject158.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image" Target="../media/image21.emf"/><Relationship Id="rId4" Type="http://schemas.openxmlformats.org/officeDocument/2006/relationships/oleObject" Target="../embeddings/oleObject159.bin"/></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160.bin"/><Relationship Id="rId2" Type="http://schemas.openxmlformats.org/officeDocument/2006/relationships/slideMaster" Target="../slideMasters/slideMaster4.xml"/><Relationship Id="rId1" Type="http://schemas.openxmlformats.org/officeDocument/2006/relationships/tags" Target="../tags/tag204.xml"/><Relationship Id="rId4" Type="http://schemas.openxmlformats.org/officeDocument/2006/relationships/image" Target="../media/image17.emf"/></Relationships>
</file>

<file path=ppt/slideLayouts/_rels/slideLayout215.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Master" Target="../slideMasters/slideMaster4.xml"/><Relationship Id="rId1" Type="http://schemas.openxmlformats.org/officeDocument/2006/relationships/tags" Target="../tags/tag205.xml"/><Relationship Id="rId4" Type="http://schemas.openxmlformats.org/officeDocument/2006/relationships/image" Target="../media/image17.emf"/></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07.xml"/><Relationship Id="rId1" Type="http://schemas.openxmlformats.org/officeDocument/2006/relationships/tags" Target="../tags/tag206.xml"/><Relationship Id="rId5" Type="http://schemas.openxmlformats.org/officeDocument/2006/relationships/image" Target="../media/image21.emf"/><Relationship Id="rId4" Type="http://schemas.openxmlformats.org/officeDocument/2006/relationships/oleObject" Target="../embeddings/oleObject162.bin"/></Relationships>
</file>

<file path=ppt/slideLayouts/_rels/slideLayout217.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Master" Target="../slideMasters/slideMaster4.xml"/><Relationship Id="rId1" Type="http://schemas.openxmlformats.org/officeDocument/2006/relationships/tags" Target="../tags/tag208.xml"/><Relationship Id="rId4" Type="http://schemas.openxmlformats.org/officeDocument/2006/relationships/image" Target="../media/image21.emf"/></Relationships>
</file>

<file path=ppt/slideLayouts/_rels/slideLayout218.xml.rels><?xml version="1.0" encoding="UTF-8" standalone="yes"?>
<Relationships xmlns="http://schemas.openxmlformats.org/package/2006/relationships"><Relationship Id="rId3" Type="http://schemas.openxmlformats.org/officeDocument/2006/relationships/oleObject" Target="../embeddings/oleObject164.bin"/><Relationship Id="rId2" Type="http://schemas.openxmlformats.org/officeDocument/2006/relationships/slideMaster" Target="../slideMasters/slideMaster4.xml"/><Relationship Id="rId1" Type="http://schemas.openxmlformats.org/officeDocument/2006/relationships/tags" Target="../tags/tag209.xml"/><Relationship Id="rId5" Type="http://schemas.openxmlformats.org/officeDocument/2006/relationships/image" Target="../media/image26.jpeg"/><Relationship Id="rId4" Type="http://schemas.openxmlformats.org/officeDocument/2006/relationships/image" Target="../media/image17.emf"/></Relationships>
</file>

<file path=ppt/slideLayouts/_rels/slideLayout219.xml.rels><?xml version="1.0" encoding="UTF-8" standalone="yes"?>
<Relationships xmlns="http://schemas.openxmlformats.org/package/2006/relationships"><Relationship Id="rId3" Type="http://schemas.openxmlformats.org/officeDocument/2006/relationships/oleObject" Target="../embeddings/oleObject165.bin"/><Relationship Id="rId2" Type="http://schemas.openxmlformats.org/officeDocument/2006/relationships/slideMaster" Target="../slideMasters/slideMaster4.xml"/><Relationship Id="rId1" Type="http://schemas.openxmlformats.org/officeDocument/2006/relationships/tags" Target="../tags/tag210.xml"/><Relationship Id="rId4" Type="http://schemas.openxmlformats.org/officeDocument/2006/relationships/image" Target="../media/image17.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1.emf"/></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4.svg"/><Relationship Id="rId2" Type="http://schemas.openxmlformats.org/officeDocument/2006/relationships/slideMaster" Target="../slideMasters/slideMaster4.xml"/><Relationship Id="rId1" Type="http://schemas.openxmlformats.org/officeDocument/2006/relationships/tags" Target="../tags/tag211.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166.bin"/></Relationships>
</file>

<file path=ppt/slideLayouts/_rels/slideLayout221.xml.rels><?xml version="1.0" encoding="UTF-8" standalone="yes"?>
<Relationships xmlns="http://schemas.openxmlformats.org/package/2006/relationships"><Relationship Id="rId3" Type="http://schemas.openxmlformats.org/officeDocument/2006/relationships/oleObject" Target="../embeddings/oleObject167.bin"/><Relationship Id="rId2" Type="http://schemas.openxmlformats.org/officeDocument/2006/relationships/slideMaster" Target="../slideMasters/slideMaster4.xml"/><Relationship Id="rId1" Type="http://schemas.openxmlformats.org/officeDocument/2006/relationships/tags" Target="../tags/tag212.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222.xml.rels><?xml version="1.0" encoding="UTF-8" standalone="yes"?>
<Relationships xmlns="http://schemas.openxmlformats.org/package/2006/relationships"><Relationship Id="rId3" Type="http://schemas.openxmlformats.org/officeDocument/2006/relationships/oleObject" Target="../embeddings/oleObject168.bin"/><Relationship Id="rId2" Type="http://schemas.openxmlformats.org/officeDocument/2006/relationships/slideMaster" Target="../slideMasters/slideMaster4.xml"/><Relationship Id="rId1" Type="http://schemas.openxmlformats.org/officeDocument/2006/relationships/tags" Target="../tags/tag213.xml"/><Relationship Id="rId4" Type="http://schemas.openxmlformats.org/officeDocument/2006/relationships/image" Target="../media/image17.emf"/></Relationships>
</file>

<file path=ppt/slideLayouts/_rels/slideLayout223.xml.rels><?xml version="1.0" encoding="UTF-8" standalone="yes"?>
<Relationships xmlns="http://schemas.openxmlformats.org/package/2006/relationships"><Relationship Id="rId3" Type="http://schemas.openxmlformats.org/officeDocument/2006/relationships/oleObject" Target="../embeddings/oleObject169.bin"/><Relationship Id="rId2" Type="http://schemas.openxmlformats.org/officeDocument/2006/relationships/slideMaster" Target="../slideMasters/slideMaster4.xml"/><Relationship Id="rId1" Type="http://schemas.openxmlformats.org/officeDocument/2006/relationships/tags" Target="../tags/tag214.xml"/><Relationship Id="rId4" Type="http://schemas.openxmlformats.org/officeDocument/2006/relationships/image" Target="../media/image17.emf"/></Relationships>
</file>

<file path=ppt/slideLayouts/_rels/slideLayout224.xml.rels><?xml version="1.0" encoding="UTF-8" standalone="yes"?>
<Relationships xmlns="http://schemas.openxmlformats.org/package/2006/relationships"><Relationship Id="rId3" Type="http://schemas.openxmlformats.org/officeDocument/2006/relationships/oleObject" Target="../embeddings/oleObject170.bin"/><Relationship Id="rId2" Type="http://schemas.openxmlformats.org/officeDocument/2006/relationships/slideMaster" Target="../slideMasters/slideMaster4.xml"/><Relationship Id="rId1" Type="http://schemas.openxmlformats.org/officeDocument/2006/relationships/tags" Target="../tags/tag215.xml"/><Relationship Id="rId6" Type="http://schemas.openxmlformats.org/officeDocument/2006/relationships/image" Target="../media/image33.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6.svg"/><Relationship Id="rId2" Type="http://schemas.openxmlformats.org/officeDocument/2006/relationships/slideMaster" Target="../slideMasters/slideMaster5.xml"/><Relationship Id="rId1" Type="http://schemas.openxmlformats.org/officeDocument/2006/relationships/tags" Target="../tags/tag217.xml"/><Relationship Id="rId6" Type="http://schemas.openxmlformats.org/officeDocument/2006/relationships/image" Target="../media/image6.png"/><Relationship Id="rId5" Type="http://schemas.openxmlformats.org/officeDocument/2006/relationships/image" Target="../media/image21.emf"/><Relationship Id="rId4" Type="http://schemas.openxmlformats.org/officeDocument/2006/relationships/oleObject" Target="../embeddings/oleObject172.bin"/></Relationships>
</file>

<file path=ppt/slideLayouts/_rels/slideLayout231.xml.rels><?xml version="1.0" encoding="UTF-8" standalone="yes"?>
<Relationships xmlns="http://schemas.openxmlformats.org/package/2006/relationships"><Relationship Id="rId3" Type="http://schemas.openxmlformats.org/officeDocument/2006/relationships/oleObject" Target="../embeddings/oleObject173.bin"/><Relationship Id="rId2" Type="http://schemas.openxmlformats.org/officeDocument/2006/relationships/slideMaster" Target="../slideMasters/slideMaster5.xml"/><Relationship Id="rId1" Type="http://schemas.openxmlformats.org/officeDocument/2006/relationships/tags" Target="../tags/tag218.xml"/><Relationship Id="rId5" Type="http://schemas.openxmlformats.org/officeDocument/2006/relationships/image" Target="../media/image24.jpeg"/><Relationship Id="rId4" Type="http://schemas.openxmlformats.org/officeDocument/2006/relationships/image" Target="../media/image21.emf"/></Relationships>
</file>

<file path=ppt/slideLayouts/_rels/slideLayout232.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Master" Target="../slideMasters/slideMaster5.xml"/><Relationship Id="rId1" Type="http://schemas.openxmlformats.org/officeDocument/2006/relationships/tags" Target="../tags/tag219.xml"/><Relationship Id="rId4" Type="http://schemas.openxmlformats.org/officeDocument/2006/relationships/image" Target="../media/image21.emf"/></Relationships>
</file>

<file path=ppt/slideLayouts/_rels/slideLayout233.xml.rels><?xml version="1.0" encoding="UTF-8" standalone="yes"?>
<Relationships xmlns="http://schemas.openxmlformats.org/package/2006/relationships"><Relationship Id="rId3" Type="http://schemas.openxmlformats.org/officeDocument/2006/relationships/oleObject" Target="../embeddings/oleObject175.bin"/><Relationship Id="rId2" Type="http://schemas.openxmlformats.org/officeDocument/2006/relationships/slideMaster" Target="../slideMasters/slideMaster5.xml"/><Relationship Id="rId1" Type="http://schemas.openxmlformats.org/officeDocument/2006/relationships/tags" Target="../tags/tag220.xml"/><Relationship Id="rId4" Type="http://schemas.openxmlformats.org/officeDocument/2006/relationships/image" Target="../media/image21.emf"/></Relationships>
</file>

<file path=ppt/slideLayouts/_rels/slideLayout234.xml.rels><?xml version="1.0" encoding="UTF-8" standalone="yes"?>
<Relationships xmlns="http://schemas.openxmlformats.org/package/2006/relationships"><Relationship Id="rId3" Type="http://schemas.openxmlformats.org/officeDocument/2006/relationships/oleObject" Target="../embeddings/oleObject176.bin"/><Relationship Id="rId2" Type="http://schemas.openxmlformats.org/officeDocument/2006/relationships/slideMaster" Target="../slideMasters/slideMaster5.xml"/><Relationship Id="rId1" Type="http://schemas.openxmlformats.org/officeDocument/2006/relationships/tags" Target="../tags/tag221.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21.emf"/></Relationships>
</file>

<file path=ppt/slideLayouts/_rels/slideLayout235.xml.rels><?xml version="1.0" encoding="UTF-8" standalone="yes"?>
<Relationships xmlns="http://schemas.openxmlformats.org/package/2006/relationships"><Relationship Id="rId3" Type="http://schemas.openxmlformats.org/officeDocument/2006/relationships/oleObject" Target="../embeddings/oleObject177.bin"/><Relationship Id="rId2" Type="http://schemas.openxmlformats.org/officeDocument/2006/relationships/slideMaster" Target="../slideMasters/slideMaster5.xml"/><Relationship Id="rId1" Type="http://schemas.openxmlformats.org/officeDocument/2006/relationships/tags" Target="../tags/tag222.xml"/><Relationship Id="rId6" Type="http://schemas.openxmlformats.org/officeDocument/2006/relationships/image" Target="../media/image38.svg"/><Relationship Id="rId5" Type="http://schemas.openxmlformats.org/officeDocument/2006/relationships/image" Target="../media/image6.png"/><Relationship Id="rId4" Type="http://schemas.openxmlformats.org/officeDocument/2006/relationships/image" Target="../media/image21.emf"/></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4.xml"/><Relationship Id="rId1" Type="http://schemas.openxmlformats.org/officeDocument/2006/relationships/tags" Target="../tags/tag223.xml"/><Relationship Id="rId5" Type="http://schemas.openxmlformats.org/officeDocument/2006/relationships/image" Target="../media/image21.emf"/><Relationship Id="rId4" Type="http://schemas.openxmlformats.org/officeDocument/2006/relationships/oleObject" Target="../embeddings/oleObject178.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6.xml"/><Relationship Id="rId1" Type="http://schemas.openxmlformats.org/officeDocument/2006/relationships/tags" Target="../tags/tag225.xml"/><Relationship Id="rId5" Type="http://schemas.openxmlformats.org/officeDocument/2006/relationships/image" Target="../media/image21.emf"/><Relationship Id="rId4" Type="http://schemas.openxmlformats.org/officeDocument/2006/relationships/oleObject" Target="../embeddings/oleObject179.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8.xml"/><Relationship Id="rId1" Type="http://schemas.openxmlformats.org/officeDocument/2006/relationships/tags" Target="../tags/tag227.xml"/><Relationship Id="rId5" Type="http://schemas.openxmlformats.org/officeDocument/2006/relationships/image" Target="../media/image21.emf"/><Relationship Id="rId4" Type="http://schemas.openxmlformats.org/officeDocument/2006/relationships/oleObject" Target="../embeddings/oleObject180.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0.xml"/><Relationship Id="rId1" Type="http://schemas.openxmlformats.org/officeDocument/2006/relationships/tags" Target="../tags/tag229.xml"/><Relationship Id="rId5" Type="http://schemas.openxmlformats.org/officeDocument/2006/relationships/image" Target="../media/image21.emf"/><Relationship Id="rId4" Type="http://schemas.openxmlformats.org/officeDocument/2006/relationships/oleObject" Target="../embeddings/oleObject181.bin"/></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2.xml"/><Relationship Id="rId1" Type="http://schemas.openxmlformats.org/officeDocument/2006/relationships/tags" Target="../tags/tag231.xml"/><Relationship Id="rId5" Type="http://schemas.openxmlformats.org/officeDocument/2006/relationships/image" Target="../media/image21.emf"/><Relationship Id="rId4" Type="http://schemas.openxmlformats.org/officeDocument/2006/relationships/oleObject" Target="../embeddings/oleObject182.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4.xml"/><Relationship Id="rId1" Type="http://schemas.openxmlformats.org/officeDocument/2006/relationships/tags" Target="../tags/tag233.xml"/><Relationship Id="rId5" Type="http://schemas.openxmlformats.org/officeDocument/2006/relationships/image" Target="../media/image21.emf"/><Relationship Id="rId4" Type="http://schemas.openxmlformats.org/officeDocument/2006/relationships/oleObject" Target="../embeddings/oleObject183.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6.xml"/><Relationship Id="rId1" Type="http://schemas.openxmlformats.org/officeDocument/2006/relationships/tags" Target="../tags/tag235.xml"/><Relationship Id="rId5" Type="http://schemas.openxmlformats.org/officeDocument/2006/relationships/image" Target="../media/image21.emf"/><Relationship Id="rId4" Type="http://schemas.openxmlformats.org/officeDocument/2006/relationships/oleObject" Target="../embeddings/oleObject184.bin"/></Relationships>
</file>

<file path=ppt/slideLayouts/_rels/slideLayout243.xml.rels><?xml version="1.0" encoding="UTF-8" standalone="yes"?>
<Relationships xmlns="http://schemas.openxmlformats.org/package/2006/relationships"><Relationship Id="rId3" Type="http://schemas.openxmlformats.org/officeDocument/2006/relationships/oleObject" Target="../embeddings/oleObject185.bin"/><Relationship Id="rId2" Type="http://schemas.openxmlformats.org/officeDocument/2006/relationships/slideMaster" Target="../slideMasters/slideMaster5.xml"/><Relationship Id="rId1" Type="http://schemas.openxmlformats.org/officeDocument/2006/relationships/tags" Target="../tags/tag237.xml"/><Relationship Id="rId4" Type="http://schemas.openxmlformats.org/officeDocument/2006/relationships/image" Target="../media/image21.emf"/></Relationships>
</file>

<file path=ppt/slideLayouts/_rels/slideLayout244.xml.rels><?xml version="1.0" encoding="UTF-8" standalone="yes"?>
<Relationships xmlns="http://schemas.openxmlformats.org/package/2006/relationships"><Relationship Id="rId3" Type="http://schemas.openxmlformats.org/officeDocument/2006/relationships/oleObject" Target="../embeddings/oleObject186.bin"/><Relationship Id="rId2" Type="http://schemas.openxmlformats.org/officeDocument/2006/relationships/slideMaster" Target="../slideMasters/slideMaster5.xml"/><Relationship Id="rId1" Type="http://schemas.openxmlformats.org/officeDocument/2006/relationships/tags" Target="../tags/tag238.xml"/><Relationship Id="rId4" Type="http://schemas.openxmlformats.org/officeDocument/2006/relationships/image" Target="../media/image21.emf"/></Relationships>
</file>

<file path=ppt/slideLayouts/_rels/slideLayout24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image" Target="../media/image26.jpeg"/><Relationship Id="rId5" Type="http://schemas.openxmlformats.org/officeDocument/2006/relationships/image" Target="../media/image21.emf"/><Relationship Id="rId4" Type="http://schemas.openxmlformats.org/officeDocument/2006/relationships/oleObject" Target="../embeddings/oleObject187.bin"/></Relationships>
</file>

<file path=ppt/slideLayouts/_rels/slideLayout24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2.xml"/><Relationship Id="rId1" Type="http://schemas.openxmlformats.org/officeDocument/2006/relationships/tags" Target="../tags/tag241.xml"/><Relationship Id="rId5" Type="http://schemas.openxmlformats.org/officeDocument/2006/relationships/image" Target="../media/image21.emf"/><Relationship Id="rId4" Type="http://schemas.openxmlformats.org/officeDocument/2006/relationships/oleObject" Target="../embeddings/oleObject188.bin"/></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Master" Target="../slideMasters/slideMaster6.xml"/><Relationship Id="rId7" Type="http://schemas.openxmlformats.org/officeDocument/2006/relationships/image" Target="../media/image6.png"/><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image" Target="../media/image4.emf"/><Relationship Id="rId5" Type="http://schemas.openxmlformats.org/officeDocument/2006/relationships/oleObject" Target="../embeddings/oleObject190.bin"/><Relationship Id="rId4" Type="http://schemas.openxmlformats.org/officeDocument/2006/relationships/image" Target="../media/image39.jpeg"/></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3" Type="http://schemas.openxmlformats.org/officeDocument/2006/relationships/oleObject" Target="../embeddings/oleObject191.bin"/><Relationship Id="rId2" Type="http://schemas.openxmlformats.org/officeDocument/2006/relationships/slideMaster" Target="../slideMasters/slideMaster6.xml"/><Relationship Id="rId1" Type="http://schemas.openxmlformats.org/officeDocument/2006/relationships/tags" Target="../tags/tag246.xml"/><Relationship Id="rId5" Type="http://schemas.openxmlformats.org/officeDocument/2006/relationships/image" Target="../media/image43.png"/><Relationship Id="rId4" Type="http://schemas.openxmlformats.org/officeDocument/2006/relationships/image" Target="../media/image11.emf"/></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3" Type="http://schemas.openxmlformats.org/officeDocument/2006/relationships/oleObject" Target="../embeddings/oleObject192.bin"/><Relationship Id="rId2" Type="http://schemas.openxmlformats.org/officeDocument/2006/relationships/slideMaster" Target="../slideMasters/slideMaster6.xml"/><Relationship Id="rId1" Type="http://schemas.openxmlformats.org/officeDocument/2006/relationships/tags" Target="../tags/tag247.xml"/><Relationship Id="rId5" Type="http://schemas.openxmlformats.org/officeDocument/2006/relationships/image" Target="../media/image46.png"/><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image" Target="../media/image5.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6.svg"/><Relationship Id="rId2" Type="http://schemas.openxmlformats.org/officeDocument/2006/relationships/slideMaster" Target="../slideMasters/slideMaster6.xml"/><Relationship Id="rId1" Type="http://schemas.openxmlformats.org/officeDocument/2006/relationships/tags" Target="../tags/tag248.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oleObject" Target="../embeddings/oleObject193.bin"/></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Master" Target="../slideMasters/slideMaster6.xml"/><Relationship Id="rId7" Type="http://schemas.openxmlformats.org/officeDocument/2006/relationships/image" Target="../media/image6.png"/><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image" Target="../media/image39.jpeg"/><Relationship Id="rId5" Type="http://schemas.openxmlformats.org/officeDocument/2006/relationships/image" Target="../media/image4.emf"/><Relationship Id="rId4" Type="http://schemas.openxmlformats.org/officeDocument/2006/relationships/oleObject" Target="../embeddings/oleObject194.bin"/></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3" Type="http://schemas.openxmlformats.org/officeDocument/2006/relationships/oleObject" Target="../embeddings/oleObject195.bin"/><Relationship Id="rId2" Type="http://schemas.openxmlformats.org/officeDocument/2006/relationships/slideMaster" Target="../slideMasters/slideMaster6.xml"/><Relationship Id="rId1" Type="http://schemas.openxmlformats.org/officeDocument/2006/relationships/tags" Target="../tags/tag251.xml"/><Relationship Id="rId5" Type="http://schemas.openxmlformats.org/officeDocument/2006/relationships/image" Target="../media/image41.png"/><Relationship Id="rId4" Type="http://schemas.openxmlformats.org/officeDocument/2006/relationships/image" Target="../media/image11.emf"/></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12.xml"/><Relationship Id="rId7" Type="http://schemas.openxmlformats.org/officeDocument/2006/relationships/image" Target="../media/image5.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emf"/><Relationship Id="rId5" Type="http://schemas.openxmlformats.org/officeDocument/2006/relationships/oleObject" Target="../embeddings/oleObject6.bin"/><Relationship Id="rId4" Type="http://schemas.openxmlformats.org/officeDocument/2006/relationships/slideMaster" Target="../slideMasters/slideMaster1.xml"/><Relationship Id="rId9" Type="http://schemas.openxmlformats.org/officeDocument/2006/relationships/image" Target="../media/image7.svg"/></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3" Type="http://schemas.openxmlformats.org/officeDocument/2006/relationships/oleObject" Target="../embeddings/oleObject196.bin"/><Relationship Id="rId2" Type="http://schemas.openxmlformats.org/officeDocument/2006/relationships/slideMaster" Target="../slideMasters/slideMaster6.xml"/><Relationship Id="rId1" Type="http://schemas.openxmlformats.org/officeDocument/2006/relationships/tags" Target="../tags/tag252.xml"/><Relationship Id="rId5" Type="http://schemas.openxmlformats.org/officeDocument/2006/relationships/image" Target="../media/image46.png"/><Relationship Id="rId4" Type="http://schemas.openxmlformats.org/officeDocument/2006/relationships/image" Target="../media/image4.emf"/></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3" Type="http://schemas.openxmlformats.org/officeDocument/2006/relationships/oleObject" Target="../embeddings/oleObject197.bin"/><Relationship Id="rId7" Type="http://schemas.openxmlformats.org/officeDocument/2006/relationships/image" Target="../media/image36.svg"/><Relationship Id="rId2" Type="http://schemas.openxmlformats.org/officeDocument/2006/relationships/slideMaster" Target="../slideMasters/slideMaster6.xml"/><Relationship Id="rId1" Type="http://schemas.openxmlformats.org/officeDocument/2006/relationships/tags" Target="../tags/tag253.xml"/><Relationship Id="rId6" Type="http://schemas.openxmlformats.org/officeDocument/2006/relationships/image" Target="../media/image6.png"/><Relationship Id="rId5" Type="http://schemas.openxmlformats.org/officeDocument/2006/relationships/image" Target="../media/image39.jpeg"/><Relationship Id="rId4" Type="http://schemas.openxmlformats.org/officeDocument/2006/relationships/image" Target="../media/image4.emf"/></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55.xml"/><Relationship Id="rId1" Type="http://schemas.openxmlformats.org/officeDocument/2006/relationships/tags" Target="../tags/tag254.xml"/><Relationship Id="rId5" Type="http://schemas.openxmlformats.org/officeDocument/2006/relationships/image" Target="../media/image1.emf"/><Relationship Id="rId4" Type="http://schemas.openxmlformats.org/officeDocument/2006/relationships/oleObject" Target="../embeddings/oleObject198.bin"/></Relationships>
</file>

<file path=ppt/slideLayouts/_rels/slideLayout307.xml.rels><?xml version="1.0" encoding="UTF-8" standalone="yes"?>
<Relationships xmlns="http://schemas.openxmlformats.org/package/2006/relationships"><Relationship Id="rId3" Type="http://schemas.openxmlformats.org/officeDocument/2006/relationships/oleObject" Target="../embeddings/oleObject199.bin"/><Relationship Id="rId2" Type="http://schemas.openxmlformats.org/officeDocument/2006/relationships/slideMaster" Target="../slideMasters/slideMaster6.xml"/><Relationship Id="rId1" Type="http://schemas.openxmlformats.org/officeDocument/2006/relationships/tags" Target="../tags/tag256.xml"/><Relationship Id="rId4" Type="http://schemas.openxmlformats.org/officeDocument/2006/relationships/image" Target="../media/image1.emf"/></Relationships>
</file>

<file path=ppt/slideLayouts/_rels/slideLayout308.xml.rels><?xml version="1.0" encoding="UTF-8" standalone="yes"?>
<Relationships xmlns="http://schemas.openxmlformats.org/package/2006/relationships"><Relationship Id="rId3" Type="http://schemas.openxmlformats.org/officeDocument/2006/relationships/oleObject" Target="../embeddings/oleObject200.bin"/><Relationship Id="rId2" Type="http://schemas.openxmlformats.org/officeDocument/2006/relationships/slideMaster" Target="../slideMasters/slideMaster6.xml"/><Relationship Id="rId1" Type="http://schemas.openxmlformats.org/officeDocument/2006/relationships/tags" Target="../tags/tag257.xml"/><Relationship Id="rId4" Type="http://schemas.openxmlformats.org/officeDocument/2006/relationships/image" Target="../media/image1.emf"/></Relationships>
</file>

<file path=ppt/slideLayouts/_rels/slideLayout309.xml.rels><?xml version="1.0" encoding="UTF-8" standalone="yes"?>
<Relationships xmlns="http://schemas.openxmlformats.org/package/2006/relationships"><Relationship Id="rId3" Type="http://schemas.openxmlformats.org/officeDocument/2006/relationships/oleObject" Target="../embeddings/oleObject201.bin"/><Relationship Id="rId2" Type="http://schemas.openxmlformats.org/officeDocument/2006/relationships/slideMaster" Target="../slideMasters/slideMaster6.xml"/><Relationship Id="rId1" Type="http://schemas.openxmlformats.org/officeDocument/2006/relationships/tags" Target="../tags/tag258.xml"/><Relationship Id="rId5" Type="http://schemas.openxmlformats.org/officeDocument/2006/relationships/image" Target="../media/image40.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60.xml"/><Relationship Id="rId1" Type="http://schemas.openxmlformats.org/officeDocument/2006/relationships/tags" Target="../tags/tag259.xml"/><Relationship Id="rId5" Type="http://schemas.openxmlformats.org/officeDocument/2006/relationships/image" Target="../media/image1.emf"/><Relationship Id="rId4" Type="http://schemas.openxmlformats.org/officeDocument/2006/relationships/oleObject" Target="../embeddings/oleObject202.bin"/></Relationships>
</file>

<file path=ppt/slideLayouts/_rels/slideLayout311.xml.rels><?xml version="1.0" encoding="UTF-8" standalone="yes"?>
<Relationships xmlns="http://schemas.openxmlformats.org/package/2006/relationships"><Relationship Id="rId3" Type="http://schemas.openxmlformats.org/officeDocument/2006/relationships/oleObject" Target="../embeddings/oleObject203.bin"/><Relationship Id="rId2" Type="http://schemas.openxmlformats.org/officeDocument/2006/relationships/slideMaster" Target="../slideMasters/slideMaster6.xml"/><Relationship Id="rId1" Type="http://schemas.openxmlformats.org/officeDocument/2006/relationships/tags" Target="../tags/tag261.xml"/><Relationship Id="rId4" Type="http://schemas.openxmlformats.org/officeDocument/2006/relationships/image" Target="../media/image1.emf"/></Relationships>
</file>

<file path=ppt/slideLayouts/_rels/slideLayout312.xml.rels><?xml version="1.0" encoding="UTF-8" standalone="yes"?>
<Relationships xmlns="http://schemas.openxmlformats.org/package/2006/relationships"><Relationship Id="rId3" Type="http://schemas.openxmlformats.org/officeDocument/2006/relationships/oleObject" Target="../embeddings/oleObject204.bin"/><Relationship Id="rId2" Type="http://schemas.openxmlformats.org/officeDocument/2006/relationships/slideMaster" Target="../slideMasters/slideMaster6.xml"/><Relationship Id="rId1" Type="http://schemas.openxmlformats.org/officeDocument/2006/relationships/tags" Target="../tags/tag262.xml"/><Relationship Id="rId4" Type="http://schemas.openxmlformats.org/officeDocument/2006/relationships/image" Target="../media/image1.emf"/></Relationships>
</file>

<file path=ppt/slideLayouts/_rels/slideLayout313.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Master" Target="../slideMasters/slideMaster6.xml"/><Relationship Id="rId1" Type="http://schemas.openxmlformats.org/officeDocument/2006/relationships/tags" Target="../tags/tag263.xml"/><Relationship Id="rId5" Type="http://schemas.openxmlformats.org/officeDocument/2006/relationships/image" Target="../media/image40.png"/><Relationship Id="rId4" Type="http://schemas.openxmlformats.org/officeDocument/2006/relationships/image" Target="../media/image1.emf"/></Relationships>
</file>

<file path=ppt/slideLayouts/_rels/slideLayout314.xml.rels><?xml version="1.0" encoding="UTF-8" standalone="yes"?>
<Relationships xmlns="http://schemas.openxmlformats.org/package/2006/relationships"><Relationship Id="rId3" Type="http://schemas.openxmlformats.org/officeDocument/2006/relationships/oleObject" Target="../embeddings/oleObject206.bin"/><Relationship Id="rId2" Type="http://schemas.openxmlformats.org/officeDocument/2006/relationships/slideMaster" Target="../slideMasters/slideMaster6.xml"/><Relationship Id="rId1" Type="http://schemas.openxmlformats.org/officeDocument/2006/relationships/tags" Target="../tags/tag264.xml"/><Relationship Id="rId5" Type="http://schemas.openxmlformats.org/officeDocument/2006/relationships/image" Target="../media/image41.png"/><Relationship Id="rId4" Type="http://schemas.openxmlformats.org/officeDocument/2006/relationships/image" Target="../media/image1.emf"/></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36.svg"/><Relationship Id="rId2" Type="http://schemas.openxmlformats.org/officeDocument/2006/relationships/slideMaster" Target="../slideMasters/slideMaster6.xml"/><Relationship Id="rId1" Type="http://schemas.openxmlformats.org/officeDocument/2006/relationships/tags" Target="../tags/tag265.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207.bin"/></Relationships>
</file>

<file path=ppt/slideLayouts/_rels/slideLayout316.xml.rels><?xml version="1.0" encoding="UTF-8" standalone="yes"?>
<Relationships xmlns="http://schemas.openxmlformats.org/package/2006/relationships"><Relationship Id="rId3" Type="http://schemas.openxmlformats.org/officeDocument/2006/relationships/oleObject" Target="../embeddings/oleObject208.bin"/><Relationship Id="rId2" Type="http://schemas.openxmlformats.org/officeDocument/2006/relationships/slideMaster" Target="../slideMasters/slideMaster6.xml"/><Relationship Id="rId1" Type="http://schemas.openxmlformats.org/officeDocument/2006/relationships/tags" Target="../tags/tag266.xml"/><Relationship Id="rId5" Type="http://schemas.openxmlformats.org/officeDocument/2006/relationships/image" Target="../media/image48.jpeg"/><Relationship Id="rId4" Type="http://schemas.openxmlformats.org/officeDocument/2006/relationships/image" Target="../media/image17.emf"/></Relationships>
</file>

<file path=ppt/slideLayouts/_rels/slideLayout317.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Master" Target="../slideMasters/slideMaster6.xml"/><Relationship Id="rId1" Type="http://schemas.openxmlformats.org/officeDocument/2006/relationships/tags" Target="../tags/tag267.xml"/><Relationship Id="rId4" Type="http://schemas.openxmlformats.org/officeDocument/2006/relationships/image" Target="../media/image17.emf"/></Relationships>
</file>

<file path=ppt/slideLayouts/_rels/slideLayout318.xml.rels><?xml version="1.0" encoding="UTF-8" standalone="yes"?>
<Relationships xmlns="http://schemas.openxmlformats.org/package/2006/relationships"><Relationship Id="rId3" Type="http://schemas.openxmlformats.org/officeDocument/2006/relationships/oleObject" Target="../embeddings/oleObject210.bin"/><Relationship Id="rId2" Type="http://schemas.openxmlformats.org/officeDocument/2006/relationships/slideMaster" Target="../slideMasters/slideMaster6.xml"/><Relationship Id="rId1" Type="http://schemas.openxmlformats.org/officeDocument/2006/relationships/tags" Target="../tags/tag268.xml"/><Relationship Id="rId4" Type="http://schemas.openxmlformats.org/officeDocument/2006/relationships/image" Target="../media/image17.emf"/></Relationships>
</file>

<file path=ppt/slideLayouts/_rels/slideLayout319.xml.rels><?xml version="1.0" encoding="UTF-8" standalone="yes"?>
<Relationships xmlns="http://schemas.openxmlformats.org/package/2006/relationships"><Relationship Id="rId3" Type="http://schemas.openxmlformats.org/officeDocument/2006/relationships/oleObject" Target="../embeddings/oleObject211.bin"/><Relationship Id="rId2" Type="http://schemas.openxmlformats.org/officeDocument/2006/relationships/slideMaster" Target="../slideMasters/slideMaster6.xml"/><Relationship Id="rId1" Type="http://schemas.openxmlformats.org/officeDocument/2006/relationships/tags" Target="../tags/tag269.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oleObject" Target="../embeddings/oleObject212.bin"/><Relationship Id="rId2" Type="http://schemas.openxmlformats.org/officeDocument/2006/relationships/slideMaster" Target="../slideMasters/slideMaster6.xml"/><Relationship Id="rId1" Type="http://schemas.openxmlformats.org/officeDocument/2006/relationships/tags" Target="../tags/tag270.xml"/><Relationship Id="rId6" Type="http://schemas.openxmlformats.org/officeDocument/2006/relationships/image" Target="../media/image38.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32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2.xml"/><Relationship Id="rId1" Type="http://schemas.openxmlformats.org/officeDocument/2006/relationships/tags" Target="../tags/tag271.xml"/><Relationship Id="rId5" Type="http://schemas.openxmlformats.org/officeDocument/2006/relationships/image" Target="../media/image21.emf"/><Relationship Id="rId4" Type="http://schemas.openxmlformats.org/officeDocument/2006/relationships/oleObject" Target="../embeddings/oleObject213.bin"/></Relationships>
</file>

<file path=ppt/slideLayouts/_rels/slideLayout32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4.xml"/><Relationship Id="rId1" Type="http://schemas.openxmlformats.org/officeDocument/2006/relationships/tags" Target="../tags/tag273.xml"/><Relationship Id="rId5" Type="http://schemas.openxmlformats.org/officeDocument/2006/relationships/image" Target="../media/image21.emf"/><Relationship Id="rId4" Type="http://schemas.openxmlformats.org/officeDocument/2006/relationships/oleObject" Target="../embeddings/oleObject214.bin"/></Relationships>
</file>

<file path=ppt/slideLayouts/_rels/slideLayout32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6.xml"/><Relationship Id="rId1" Type="http://schemas.openxmlformats.org/officeDocument/2006/relationships/tags" Target="../tags/tag275.xml"/><Relationship Id="rId5" Type="http://schemas.openxmlformats.org/officeDocument/2006/relationships/image" Target="../media/image21.emf"/><Relationship Id="rId4" Type="http://schemas.openxmlformats.org/officeDocument/2006/relationships/oleObject" Target="../embeddings/oleObject215.bin"/></Relationships>
</file>

<file path=ppt/slideLayouts/_rels/slideLayout32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78.xml"/><Relationship Id="rId1" Type="http://schemas.openxmlformats.org/officeDocument/2006/relationships/tags" Target="../tags/tag277.xml"/><Relationship Id="rId5" Type="http://schemas.openxmlformats.org/officeDocument/2006/relationships/image" Target="../media/image21.emf"/><Relationship Id="rId4" Type="http://schemas.openxmlformats.org/officeDocument/2006/relationships/oleObject" Target="../embeddings/oleObject216.bin"/></Relationships>
</file>

<file path=ppt/slideLayouts/_rels/slideLayout32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80.xml"/><Relationship Id="rId1" Type="http://schemas.openxmlformats.org/officeDocument/2006/relationships/tags" Target="../tags/tag279.xml"/><Relationship Id="rId5" Type="http://schemas.openxmlformats.org/officeDocument/2006/relationships/image" Target="../media/image21.emf"/><Relationship Id="rId4" Type="http://schemas.openxmlformats.org/officeDocument/2006/relationships/oleObject" Target="../embeddings/oleObject217.bin"/></Relationships>
</file>

<file path=ppt/slideLayouts/_rels/slideLayout326.xml.rels><?xml version="1.0" encoding="UTF-8" standalone="yes"?>
<Relationships xmlns="http://schemas.openxmlformats.org/package/2006/relationships"><Relationship Id="rId3" Type="http://schemas.openxmlformats.org/officeDocument/2006/relationships/oleObject" Target="../embeddings/oleObject218.bin"/><Relationship Id="rId2" Type="http://schemas.openxmlformats.org/officeDocument/2006/relationships/slideMaster" Target="../slideMasters/slideMaster6.xml"/><Relationship Id="rId1" Type="http://schemas.openxmlformats.org/officeDocument/2006/relationships/tags" Target="../tags/tag281.xml"/><Relationship Id="rId4" Type="http://schemas.openxmlformats.org/officeDocument/2006/relationships/image" Target="../media/image17.emf"/></Relationships>
</file>

<file path=ppt/slideLayouts/_rels/slideLayout327.xml.rels><?xml version="1.0" encoding="UTF-8" standalone="yes"?>
<Relationships xmlns="http://schemas.openxmlformats.org/package/2006/relationships"><Relationship Id="rId3" Type="http://schemas.openxmlformats.org/officeDocument/2006/relationships/oleObject" Target="../embeddings/oleObject219.bin"/><Relationship Id="rId2" Type="http://schemas.openxmlformats.org/officeDocument/2006/relationships/slideMaster" Target="../slideMasters/slideMaster6.xml"/><Relationship Id="rId1" Type="http://schemas.openxmlformats.org/officeDocument/2006/relationships/tags" Target="../tags/tag282.xml"/><Relationship Id="rId4" Type="http://schemas.openxmlformats.org/officeDocument/2006/relationships/image" Target="../media/image17.emf"/></Relationships>
</file>

<file path=ppt/slideLayouts/_rels/slideLayout32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84.xml"/><Relationship Id="rId1" Type="http://schemas.openxmlformats.org/officeDocument/2006/relationships/tags" Target="../tags/tag283.xml"/><Relationship Id="rId5" Type="http://schemas.openxmlformats.org/officeDocument/2006/relationships/image" Target="../media/image21.emf"/><Relationship Id="rId4" Type="http://schemas.openxmlformats.org/officeDocument/2006/relationships/oleObject" Target="../embeddings/oleObject220.bin"/></Relationships>
</file>

<file path=ppt/slideLayouts/_rels/slideLayout329.xml.rels><?xml version="1.0" encoding="UTF-8" standalone="yes"?>
<Relationships xmlns="http://schemas.openxmlformats.org/package/2006/relationships"><Relationship Id="rId3" Type="http://schemas.openxmlformats.org/officeDocument/2006/relationships/oleObject" Target="../embeddings/oleObject221.bin"/><Relationship Id="rId2" Type="http://schemas.openxmlformats.org/officeDocument/2006/relationships/slideMaster" Target="../slideMasters/slideMaster6.xml"/><Relationship Id="rId1" Type="http://schemas.openxmlformats.org/officeDocument/2006/relationships/tags" Target="../tags/tag285.xml"/><Relationship Id="rId4" Type="http://schemas.openxmlformats.org/officeDocument/2006/relationships/image" Target="../media/image21.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oleObject" Target="../embeddings/oleObject222.bin"/><Relationship Id="rId2" Type="http://schemas.openxmlformats.org/officeDocument/2006/relationships/slideMaster" Target="../slideMasters/slideMaster6.xml"/><Relationship Id="rId1" Type="http://schemas.openxmlformats.org/officeDocument/2006/relationships/tags" Target="../tags/tag286.xml"/><Relationship Id="rId5" Type="http://schemas.openxmlformats.org/officeDocument/2006/relationships/image" Target="../media/image49.jpeg"/><Relationship Id="rId4" Type="http://schemas.openxmlformats.org/officeDocument/2006/relationships/image" Target="../media/image17.emf"/></Relationships>
</file>

<file path=ppt/slideLayouts/_rels/slideLayout331.xml.rels><?xml version="1.0" encoding="UTF-8" standalone="yes"?>
<Relationships xmlns="http://schemas.openxmlformats.org/package/2006/relationships"><Relationship Id="rId3" Type="http://schemas.openxmlformats.org/officeDocument/2006/relationships/oleObject" Target="../embeddings/oleObject223.bin"/><Relationship Id="rId2" Type="http://schemas.openxmlformats.org/officeDocument/2006/relationships/slideMaster" Target="../slideMasters/slideMaster6.xml"/><Relationship Id="rId1" Type="http://schemas.openxmlformats.org/officeDocument/2006/relationships/tags" Target="../tags/tag287.xml"/><Relationship Id="rId4" Type="http://schemas.openxmlformats.org/officeDocument/2006/relationships/image" Target="../media/image17.emf"/></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36.svg"/><Relationship Id="rId2" Type="http://schemas.openxmlformats.org/officeDocument/2006/relationships/slideMaster" Target="../slideMasters/slideMaster6.xml"/><Relationship Id="rId1" Type="http://schemas.openxmlformats.org/officeDocument/2006/relationships/tags" Target="../tags/tag288.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224.bin"/></Relationships>
</file>

<file path=ppt/slideLayouts/_rels/slideLayout333.xml.rels><?xml version="1.0" encoding="UTF-8" standalone="yes"?>
<Relationships xmlns="http://schemas.openxmlformats.org/package/2006/relationships"><Relationship Id="rId3" Type="http://schemas.openxmlformats.org/officeDocument/2006/relationships/oleObject" Target="../embeddings/oleObject225.bin"/><Relationship Id="rId2" Type="http://schemas.openxmlformats.org/officeDocument/2006/relationships/slideMaster" Target="../slideMasters/slideMaster6.xml"/><Relationship Id="rId1" Type="http://schemas.openxmlformats.org/officeDocument/2006/relationships/tags" Target="../tags/tag289.xml"/><Relationship Id="rId5" Type="http://schemas.openxmlformats.org/officeDocument/2006/relationships/image" Target="../media/image48.jpeg"/><Relationship Id="rId4" Type="http://schemas.openxmlformats.org/officeDocument/2006/relationships/image" Target="../media/image17.emf"/></Relationships>
</file>

<file path=ppt/slideLayouts/_rels/slideLayout334.xml.rels><?xml version="1.0" encoding="UTF-8" standalone="yes"?>
<Relationships xmlns="http://schemas.openxmlformats.org/package/2006/relationships"><Relationship Id="rId3" Type="http://schemas.openxmlformats.org/officeDocument/2006/relationships/oleObject" Target="../embeddings/oleObject226.bin"/><Relationship Id="rId2" Type="http://schemas.openxmlformats.org/officeDocument/2006/relationships/slideMaster" Target="../slideMasters/slideMaster6.xml"/><Relationship Id="rId1" Type="http://schemas.openxmlformats.org/officeDocument/2006/relationships/tags" Target="../tags/tag290.xml"/><Relationship Id="rId4" Type="http://schemas.openxmlformats.org/officeDocument/2006/relationships/image" Target="../media/image17.emf"/></Relationships>
</file>

<file path=ppt/slideLayouts/_rels/slideLayout335.xml.rels><?xml version="1.0" encoding="UTF-8" standalone="yes"?>
<Relationships xmlns="http://schemas.openxmlformats.org/package/2006/relationships"><Relationship Id="rId3" Type="http://schemas.openxmlformats.org/officeDocument/2006/relationships/oleObject" Target="../embeddings/oleObject227.bin"/><Relationship Id="rId2" Type="http://schemas.openxmlformats.org/officeDocument/2006/relationships/slideMaster" Target="../slideMasters/slideMaster6.xml"/><Relationship Id="rId1" Type="http://schemas.openxmlformats.org/officeDocument/2006/relationships/tags" Target="../tags/tag291.xml"/><Relationship Id="rId4" Type="http://schemas.openxmlformats.org/officeDocument/2006/relationships/image" Target="../media/image17.emf"/></Relationships>
</file>

<file path=ppt/slideLayouts/_rels/slideLayout336.xml.rels><?xml version="1.0" encoding="UTF-8" standalone="yes"?>
<Relationships xmlns="http://schemas.openxmlformats.org/package/2006/relationships"><Relationship Id="rId3" Type="http://schemas.openxmlformats.org/officeDocument/2006/relationships/oleObject" Target="../embeddings/oleObject228.bin"/><Relationship Id="rId2" Type="http://schemas.openxmlformats.org/officeDocument/2006/relationships/slideMaster" Target="../slideMasters/slideMaster6.xml"/><Relationship Id="rId1" Type="http://schemas.openxmlformats.org/officeDocument/2006/relationships/tags" Target="../tags/tag292.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Master" Target="../slideMasters/slideMaster6.xml"/><Relationship Id="rId4" Type="http://schemas.openxmlformats.org/officeDocument/2006/relationships/image" Target="../media/image52.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2.pn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96.xml"/><Relationship Id="rId7" Type="http://schemas.openxmlformats.org/officeDocument/2006/relationships/image" Target="../media/image54.jpeg"/><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image" Target="../media/image4.emf"/><Relationship Id="rId5" Type="http://schemas.openxmlformats.org/officeDocument/2006/relationships/oleObject" Target="../embeddings/oleObject230.bin"/><Relationship Id="rId4" Type="http://schemas.openxmlformats.org/officeDocument/2006/relationships/slideMaster" Target="../slideMasters/slideMaster7.xml"/><Relationship Id="rId9" Type="http://schemas.openxmlformats.org/officeDocument/2006/relationships/image" Target="../media/image36.svg"/></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3" Type="http://schemas.openxmlformats.org/officeDocument/2006/relationships/oleObject" Target="../embeddings/oleObject231.bin"/><Relationship Id="rId2" Type="http://schemas.openxmlformats.org/officeDocument/2006/relationships/slideMaster" Target="../slideMasters/slideMaster7.xml"/><Relationship Id="rId1" Type="http://schemas.openxmlformats.org/officeDocument/2006/relationships/tags" Target="../tags/tag297.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3" Type="http://schemas.openxmlformats.org/officeDocument/2006/relationships/oleObject" Target="../embeddings/oleObject232.bin"/><Relationship Id="rId2" Type="http://schemas.openxmlformats.org/officeDocument/2006/relationships/slideMaster" Target="../slideMasters/slideMaster7.xml"/><Relationship Id="rId1" Type="http://schemas.openxmlformats.org/officeDocument/2006/relationships/tags" Target="../tags/tag298.xml"/><Relationship Id="rId5" Type="http://schemas.openxmlformats.org/officeDocument/2006/relationships/image" Target="../media/image15.png"/><Relationship Id="rId4" Type="http://schemas.openxmlformats.org/officeDocument/2006/relationships/image" Target="../media/image11.emf"/></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Master" Target="../slideMasters/slideMaster7.xml"/><Relationship Id="rId7" Type="http://schemas.openxmlformats.org/officeDocument/2006/relationships/image" Target="../media/image6.png"/><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image" Target="../media/image4.emf"/><Relationship Id="rId5" Type="http://schemas.openxmlformats.org/officeDocument/2006/relationships/oleObject" Target="../embeddings/oleObject233.bin"/><Relationship Id="rId4" Type="http://schemas.openxmlformats.org/officeDocument/2006/relationships/image" Target="../media/image54.jpeg"/></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03.xml"/><Relationship Id="rId7" Type="http://schemas.openxmlformats.org/officeDocument/2006/relationships/image" Target="../media/image54.jpeg"/><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image" Target="../media/image4.emf"/><Relationship Id="rId5" Type="http://schemas.openxmlformats.org/officeDocument/2006/relationships/oleObject" Target="../embeddings/oleObject234.bin"/><Relationship Id="rId4" Type="http://schemas.openxmlformats.org/officeDocument/2006/relationships/slideMaster" Target="../slideMasters/slideMaster7.xml"/><Relationship Id="rId9" Type="http://schemas.openxmlformats.org/officeDocument/2006/relationships/image" Target="../media/image36.svg"/></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oleObject" Target="../embeddings/oleObject235.bin"/><Relationship Id="rId2" Type="http://schemas.openxmlformats.org/officeDocument/2006/relationships/slideMaster" Target="../slideMasters/slideMaster7.xml"/><Relationship Id="rId1" Type="http://schemas.openxmlformats.org/officeDocument/2006/relationships/tags" Target="../tags/tag304.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oleObject" Target="../embeddings/oleObject236.bin"/><Relationship Id="rId2" Type="http://schemas.openxmlformats.org/officeDocument/2006/relationships/slideMaster" Target="../slideMasters/slideMaster7.xml"/><Relationship Id="rId1" Type="http://schemas.openxmlformats.org/officeDocument/2006/relationships/tags" Target="../tags/tag305.xml"/><Relationship Id="rId5" Type="http://schemas.openxmlformats.org/officeDocument/2006/relationships/image" Target="../media/image15.png"/><Relationship Id="rId4" Type="http://schemas.openxmlformats.org/officeDocument/2006/relationships/image" Target="../media/image4.emf"/></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Master" Target="../slideMasters/slideMaster7.xml"/><Relationship Id="rId7" Type="http://schemas.openxmlformats.org/officeDocument/2006/relationships/image" Target="../media/image6.png"/><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54.jpeg"/><Relationship Id="rId5" Type="http://schemas.openxmlformats.org/officeDocument/2006/relationships/image" Target="../media/image4.emf"/><Relationship Id="rId4" Type="http://schemas.openxmlformats.org/officeDocument/2006/relationships/oleObject" Target="../embeddings/oleObject237.bin"/></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09.xml"/><Relationship Id="rId1" Type="http://schemas.openxmlformats.org/officeDocument/2006/relationships/tags" Target="../tags/tag308.xml"/><Relationship Id="rId5" Type="http://schemas.openxmlformats.org/officeDocument/2006/relationships/image" Target="../media/image1.emf"/><Relationship Id="rId4" Type="http://schemas.openxmlformats.org/officeDocument/2006/relationships/oleObject" Target="../embeddings/oleObject238.bin"/></Relationships>
</file>

<file path=ppt/slideLayouts/_rels/slideLayout399.xml.rels><?xml version="1.0" encoding="UTF-8" standalone="yes"?>
<Relationships xmlns="http://schemas.openxmlformats.org/package/2006/relationships"><Relationship Id="rId3" Type="http://schemas.openxmlformats.org/officeDocument/2006/relationships/oleObject" Target="../embeddings/oleObject239.bin"/><Relationship Id="rId2" Type="http://schemas.openxmlformats.org/officeDocument/2006/relationships/slideMaster" Target="../slideMasters/slideMaster7.xml"/><Relationship Id="rId1" Type="http://schemas.openxmlformats.org/officeDocument/2006/relationships/tags" Target="../tags/tag310.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3" Type="http://schemas.openxmlformats.org/officeDocument/2006/relationships/oleObject" Target="../embeddings/oleObject240.bin"/><Relationship Id="rId2" Type="http://schemas.openxmlformats.org/officeDocument/2006/relationships/slideMaster" Target="../slideMasters/slideMaster7.xml"/><Relationship Id="rId1" Type="http://schemas.openxmlformats.org/officeDocument/2006/relationships/tags" Target="../tags/tag311.xml"/><Relationship Id="rId4" Type="http://schemas.openxmlformats.org/officeDocument/2006/relationships/image" Target="../media/image1.emf"/></Relationships>
</file>

<file path=ppt/slideLayouts/_rels/slideLayout401.xml.rels><?xml version="1.0" encoding="UTF-8" standalone="yes"?>
<Relationships xmlns="http://schemas.openxmlformats.org/package/2006/relationships"><Relationship Id="rId3" Type="http://schemas.openxmlformats.org/officeDocument/2006/relationships/oleObject" Target="../embeddings/oleObject241.bin"/><Relationship Id="rId2" Type="http://schemas.openxmlformats.org/officeDocument/2006/relationships/slideMaster" Target="../slideMasters/slideMaster7.xml"/><Relationship Id="rId1" Type="http://schemas.openxmlformats.org/officeDocument/2006/relationships/tags" Target="../tags/tag312.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40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14.xml"/><Relationship Id="rId1" Type="http://schemas.openxmlformats.org/officeDocument/2006/relationships/tags" Target="../tags/tag313.xml"/><Relationship Id="rId5" Type="http://schemas.openxmlformats.org/officeDocument/2006/relationships/image" Target="../media/image1.emf"/><Relationship Id="rId4" Type="http://schemas.openxmlformats.org/officeDocument/2006/relationships/oleObject" Target="../embeddings/oleObject242.bin"/></Relationships>
</file>

<file path=ppt/slideLayouts/_rels/slideLayout403.xml.rels><?xml version="1.0" encoding="UTF-8" standalone="yes"?>
<Relationships xmlns="http://schemas.openxmlformats.org/package/2006/relationships"><Relationship Id="rId3" Type="http://schemas.openxmlformats.org/officeDocument/2006/relationships/oleObject" Target="../embeddings/oleObject243.bin"/><Relationship Id="rId2" Type="http://schemas.openxmlformats.org/officeDocument/2006/relationships/slideMaster" Target="../slideMasters/slideMaster7.xml"/><Relationship Id="rId1" Type="http://schemas.openxmlformats.org/officeDocument/2006/relationships/tags" Target="../tags/tag315.xml"/><Relationship Id="rId4" Type="http://schemas.openxmlformats.org/officeDocument/2006/relationships/image" Target="../media/image1.emf"/></Relationships>
</file>

<file path=ppt/slideLayouts/_rels/slideLayout404.xml.rels><?xml version="1.0" encoding="UTF-8" standalone="yes"?>
<Relationships xmlns="http://schemas.openxmlformats.org/package/2006/relationships"><Relationship Id="rId3" Type="http://schemas.openxmlformats.org/officeDocument/2006/relationships/oleObject" Target="../embeddings/oleObject244.bin"/><Relationship Id="rId2" Type="http://schemas.openxmlformats.org/officeDocument/2006/relationships/slideMaster" Target="../slideMasters/slideMaster7.xml"/><Relationship Id="rId1" Type="http://schemas.openxmlformats.org/officeDocument/2006/relationships/tags" Target="../tags/tag316.xml"/><Relationship Id="rId4" Type="http://schemas.openxmlformats.org/officeDocument/2006/relationships/image" Target="../media/image1.emf"/></Relationships>
</file>

<file path=ppt/slideLayouts/_rels/slideLayout405.xml.rels><?xml version="1.0" encoding="UTF-8" standalone="yes"?>
<Relationships xmlns="http://schemas.openxmlformats.org/package/2006/relationships"><Relationship Id="rId3" Type="http://schemas.openxmlformats.org/officeDocument/2006/relationships/oleObject" Target="../embeddings/oleObject245.bin"/><Relationship Id="rId2" Type="http://schemas.openxmlformats.org/officeDocument/2006/relationships/slideMaster" Target="../slideMasters/slideMaster7.xml"/><Relationship Id="rId1" Type="http://schemas.openxmlformats.org/officeDocument/2006/relationships/tags" Target="../tags/tag317.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406.xml.rels><?xml version="1.0" encoding="UTF-8" standalone="yes"?>
<Relationships xmlns="http://schemas.openxmlformats.org/package/2006/relationships"><Relationship Id="rId3" Type="http://schemas.openxmlformats.org/officeDocument/2006/relationships/oleObject" Target="../embeddings/oleObject246.bin"/><Relationship Id="rId2" Type="http://schemas.openxmlformats.org/officeDocument/2006/relationships/slideMaster" Target="../slideMasters/slideMaster7.xml"/><Relationship Id="rId1" Type="http://schemas.openxmlformats.org/officeDocument/2006/relationships/tags" Target="../tags/tag318.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40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Master" Target="../slideMasters/slideMaster7.xml"/><Relationship Id="rId7" Type="http://schemas.openxmlformats.org/officeDocument/2006/relationships/image" Target="../media/image6.png"/><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image" Target="../media/image54.jpeg"/><Relationship Id="rId5" Type="http://schemas.openxmlformats.org/officeDocument/2006/relationships/image" Target="../media/image17.emf"/><Relationship Id="rId4" Type="http://schemas.openxmlformats.org/officeDocument/2006/relationships/oleObject" Target="../embeddings/oleObject247.bin"/></Relationships>
</file>

<file path=ppt/slideLayouts/_rels/slideLayout408.xml.rels><?xml version="1.0" encoding="UTF-8" standalone="yes"?>
<Relationships xmlns="http://schemas.openxmlformats.org/package/2006/relationships"><Relationship Id="rId3" Type="http://schemas.openxmlformats.org/officeDocument/2006/relationships/oleObject" Target="../embeddings/oleObject248.bin"/><Relationship Id="rId2" Type="http://schemas.openxmlformats.org/officeDocument/2006/relationships/slideMaster" Target="../slideMasters/slideMaster7.xml"/><Relationship Id="rId1" Type="http://schemas.openxmlformats.org/officeDocument/2006/relationships/tags" Target="../tags/tag321.xml"/><Relationship Id="rId5" Type="http://schemas.openxmlformats.org/officeDocument/2006/relationships/image" Target="../media/image55.jpeg"/><Relationship Id="rId4" Type="http://schemas.openxmlformats.org/officeDocument/2006/relationships/image" Target="../media/image17.emf"/></Relationships>
</file>

<file path=ppt/slideLayouts/_rels/slideLayout409.xml.rels><?xml version="1.0" encoding="UTF-8" standalone="yes"?>
<Relationships xmlns="http://schemas.openxmlformats.org/package/2006/relationships"><Relationship Id="rId3" Type="http://schemas.openxmlformats.org/officeDocument/2006/relationships/oleObject" Target="../embeddings/oleObject249.bin"/><Relationship Id="rId2" Type="http://schemas.openxmlformats.org/officeDocument/2006/relationships/slideMaster" Target="../slideMasters/slideMaster7.xml"/><Relationship Id="rId1" Type="http://schemas.openxmlformats.org/officeDocument/2006/relationships/tags" Target="../tags/tag322.xml"/><Relationship Id="rId4" Type="http://schemas.openxmlformats.org/officeDocument/2006/relationships/image" Target="../media/image17.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oleObject" Target="../embeddings/oleObject250.bin"/><Relationship Id="rId2" Type="http://schemas.openxmlformats.org/officeDocument/2006/relationships/slideMaster" Target="../slideMasters/slideMaster7.xml"/><Relationship Id="rId1" Type="http://schemas.openxmlformats.org/officeDocument/2006/relationships/tags" Target="../tags/tag323.xml"/><Relationship Id="rId4" Type="http://schemas.openxmlformats.org/officeDocument/2006/relationships/image" Target="../media/image17.emf"/></Relationships>
</file>

<file path=ppt/slideLayouts/_rels/slideLayout411.xml.rels><?xml version="1.0" encoding="UTF-8" standalone="yes"?>
<Relationships xmlns="http://schemas.openxmlformats.org/package/2006/relationships"><Relationship Id="rId3" Type="http://schemas.openxmlformats.org/officeDocument/2006/relationships/oleObject" Target="../embeddings/oleObject251.bin"/><Relationship Id="rId2" Type="http://schemas.openxmlformats.org/officeDocument/2006/relationships/slideMaster" Target="../slideMasters/slideMaster7.xml"/><Relationship Id="rId1" Type="http://schemas.openxmlformats.org/officeDocument/2006/relationships/tags" Target="../tags/tag324.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412.xml.rels><?xml version="1.0" encoding="UTF-8" standalone="yes"?>
<Relationships xmlns="http://schemas.openxmlformats.org/package/2006/relationships"><Relationship Id="rId3" Type="http://schemas.openxmlformats.org/officeDocument/2006/relationships/oleObject" Target="../embeddings/oleObject252.bin"/><Relationship Id="rId2" Type="http://schemas.openxmlformats.org/officeDocument/2006/relationships/slideMaster" Target="../slideMasters/slideMaster7.xml"/><Relationship Id="rId1" Type="http://schemas.openxmlformats.org/officeDocument/2006/relationships/tags" Target="../tags/tag325.xml"/><Relationship Id="rId6" Type="http://schemas.openxmlformats.org/officeDocument/2006/relationships/image" Target="../media/image38.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41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27.xml"/><Relationship Id="rId1" Type="http://schemas.openxmlformats.org/officeDocument/2006/relationships/tags" Target="../tags/tag326.xml"/><Relationship Id="rId5" Type="http://schemas.openxmlformats.org/officeDocument/2006/relationships/image" Target="../media/image21.emf"/><Relationship Id="rId4" Type="http://schemas.openxmlformats.org/officeDocument/2006/relationships/oleObject" Target="../embeddings/oleObject253.bin"/></Relationships>
</file>

<file path=ppt/slideLayouts/_rels/slideLayout41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29.xml"/><Relationship Id="rId1" Type="http://schemas.openxmlformats.org/officeDocument/2006/relationships/tags" Target="../tags/tag328.xml"/><Relationship Id="rId5" Type="http://schemas.openxmlformats.org/officeDocument/2006/relationships/image" Target="../media/image21.emf"/><Relationship Id="rId4" Type="http://schemas.openxmlformats.org/officeDocument/2006/relationships/oleObject" Target="../embeddings/oleObject254.bin"/></Relationships>
</file>

<file path=ppt/slideLayouts/_rels/slideLayout41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31.xml"/><Relationship Id="rId1" Type="http://schemas.openxmlformats.org/officeDocument/2006/relationships/tags" Target="../tags/tag330.xml"/><Relationship Id="rId5" Type="http://schemas.openxmlformats.org/officeDocument/2006/relationships/image" Target="../media/image21.emf"/><Relationship Id="rId4" Type="http://schemas.openxmlformats.org/officeDocument/2006/relationships/oleObject" Target="../embeddings/oleObject255.bin"/></Relationships>
</file>

<file path=ppt/slideLayouts/_rels/slideLayout41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33.xml"/><Relationship Id="rId1" Type="http://schemas.openxmlformats.org/officeDocument/2006/relationships/tags" Target="../tags/tag332.xml"/><Relationship Id="rId5" Type="http://schemas.openxmlformats.org/officeDocument/2006/relationships/image" Target="../media/image21.emf"/><Relationship Id="rId4" Type="http://schemas.openxmlformats.org/officeDocument/2006/relationships/oleObject" Target="../embeddings/oleObject256.bin"/></Relationships>
</file>

<file path=ppt/slideLayouts/_rels/slideLayout41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35.xml"/><Relationship Id="rId1" Type="http://schemas.openxmlformats.org/officeDocument/2006/relationships/tags" Target="../tags/tag334.xml"/><Relationship Id="rId5" Type="http://schemas.openxmlformats.org/officeDocument/2006/relationships/image" Target="../media/image21.emf"/><Relationship Id="rId4" Type="http://schemas.openxmlformats.org/officeDocument/2006/relationships/oleObject" Target="../embeddings/oleObject257.bin"/></Relationships>
</file>

<file path=ppt/slideLayouts/_rels/slideLayout418.xml.rels><?xml version="1.0" encoding="UTF-8" standalone="yes"?>
<Relationships xmlns="http://schemas.openxmlformats.org/package/2006/relationships"><Relationship Id="rId3" Type="http://schemas.openxmlformats.org/officeDocument/2006/relationships/oleObject" Target="../embeddings/oleObject258.bin"/><Relationship Id="rId2" Type="http://schemas.openxmlformats.org/officeDocument/2006/relationships/slideMaster" Target="../slideMasters/slideMaster7.xml"/><Relationship Id="rId1" Type="http://schemas.openxmlformats.org/officeDocument/2006/relationships/tags" Target="../tags/tag336.xml"/><Relationship Id="rId4" Type="http://schemas.openxmlformats.org/officeDocument/2006/relationships/image" Target="../media/image17.emf"/></Relationships>
</file>

<file path=ppt/slideLayouts/_rels/slideLayout419.xml.rels><?xml version="1.0" encoding="UTF-8" standalone="yes"?>
<Relationships xmlns="http://schemas.openxmlformats.org/package/2006/relationships"><Relationship Id="rId3" Type="http://schemas.openxmlformats.org/officeDocument/2006/relationships/oleObject" Target="../embeddings/oleObject259.bin"/><Relationship Id="rId2" Type="http://schemas.openxmlformats.org/officeDocument/2006/relationships/slideMaster" Target="../slideMasters/slideMaster7.xml"/><Relationship Id="rId1" Type="http://schemas.openxmlformats.org/officeDocument/2006/relationships/tags" Target="../tags/tag337.xml"/><Relationship Id="rId4" Type="http://schemas.openxmlformats.org/officeDocument/2006/relationships/image" Target="../media/image17.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1.emf"/></Relationships>
</file>

<file path=ppt/slideLayouts/_rels/slideLayout42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339.xml"/><Relationship Id="rId1" Type="http://schemas.openxmlformats.org/officeDocument/2006/relationships/tags" Target="../tags/tag338.xml"/><Relationship Id="rId5" Type="http://schemas.openxmlformats.org/officeDocument/2006/relationships/image" Target="../media/image21.emf"/><Relationship Id="rId4" Type="http://schemas.openxmlformats.org/officeDocument/2006/relationships/oleObject" Target="../embeddings/oleObject260.bin"/></Relationships>
</file>

<file path=ppt/slideLayouts/_rels/slideLayout421.xml.rels><?xml version="1.0" encoding="UTF-8" standalone="yes"?>
<Relationships xmlns="http://schemas.openxmlformats.org/package/2006/relationships"><Relationship Id="rId3" Type="http://schemas.openxmlformats.org/officeDocument/2006/relationships/oleObject" Target="../embeddings/oleObject261.bin"/><Relationship Id="rId2" Type="http://schemas.openxmlformats.org/officeDocument/2006/relationships/slideMaster" Target="../slideMasters/slideMaster7.xml"/><Relationship Id="rId1" Type="http://schemas.openxmlformats.org/officeDocument/2006/relationships/tags" Target="../tags/tag340.xml"/><Relationship Id="rId4" Type="http://schemas.openxmlformats.org/officeDocument/2006/relationships/image" Target="../media/image21.emf"/></Relationships>
</file>

<file path=ppt/slideLayouts/_rels/slideLayout422.xml.rels><?xml version="1.0" encoding="UTF-8" standalone="yes"?>
<Relationships xmlns="http://schemas.openxmlformats.org/package/2006/relationships"><Relationship Id="rId3" Type="http://schemas.openxmlformats.org/officeDocument/2006/relationships/oleObject" Target="../embeddings/oleObject262.bin"/><Relationship Id="rId2" Type="http://schemas.openxmlformats.org/officeDocument/2006/relationships/slideMaster" Target="../slideMasters/slideMaster7.xml"/><Relationship Id="rId1" Type="http://schemas.openxmlformats.org/officeDocument/2006/relationships/tags" Target="../tags/tag341.xml"/><Relationship Id="rId5" Type="http://schemas.openxmlformats.org/officeDocument/2006/relationships/image" Target="../media/image56.jpeg"/><Relationship Id="rId4" Type="http://schemas.openxmlformats.org/officeDocument/2006/relationships/image" Target="../media/image17.emf"/></Relationships>
</file>

<file path=ppt/slideLayouts/_rels/slideLayout423.xml.rels><?xml version="1.0" encoding="UTF-8" standalone="yes"?>
<Relationships xmlns="http://schemas.openxmlformats.org/package/2006/relationships"><Relationship Id="rId3" Type="http://schemas.openxmlformats.org/officeDocument/2006/relationships/oleObject" Target="../embeddings/oleObject263.bin"/><Relationship Id="rId2" Type="http://schemas.openxmlformats.org/officeDocument/2006/relationships/slideMaster" Target="../slideMasters/slideMaster7.xml"/><Relationship Id="rId1" Type="http://schemas.openxmlformats.org/officeDocument/2006/relationships/tags" Target="../tags/tag342.xml"/><Relationship Id="rId4" Type="http://schemas.openxmlformats.org/officeDocument/2006/relationships/image" Target="../media/image17.emf"/></Relationships>
</file>

<file path=ppt/slideLayouts/_rels/slideLayout42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slideMaster" Target="../slideMasters/slideMaster7.xml"/><Relationship Id="rId7" Type="http://schemas.openxmlformats.org/officeDocument/2006/relationships/image" Target="../media/image6.png"/><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image" Target="../media/image54.jpeg"/><Relationship Id="rId5" Type="http://schemas.openxmlformats.org/officeDocument/2006/relationships/image" Target="../media/image17.emf"/><Relationship Id="rId4" Type="http://schemas.openxmlformats.org/officeDocument/2006/relationships/oleObject" Target="../embeddings/oleObject264.bin"/></Relationships>
</file>

<file path=ppt/slideLayouts/_rels/slideLayout425.xml.rels><?xml version="1.0" encoding="UTF-8" standalone="yes"?>
<Relationships xmlns="http://schemas.openxmlformats.org/package/2006/relationships"><Relationship Id="rId3" Type="http://schemas.openxmlformats.org/officeDocument/2006/relationships/oleObject" Target="../embeddings/oleObject265.bin"/><Relationship Id="rId2" Type="http://schemas.openxmlformats.org/officeDocument/2006/relationships/slideMaster" Target="../slideMasters/slideMaster7.xml"/><Relationship Id="rId1" Type="http://schemas.openxmlformats.org/officeDocument/2006/relationships/tags" Target="../tags/tag345.xml"/><Relationship Id="rId5" Type="http://schemas.openxmlformats.org/officeDocument/2006/relationships/image" Target="../media/image55.jpeg"/><Relationship Id="rId4" Type="http://schemas.openxmlformats.org/officeDocument/2006/relationships/image" Target="../media/image17.emf"/></Relationships>
</file>

<file path=ppt/slideLayouts/_rels/slideLayout426.xml.rels><?xml version="1.0" encoding="UTF-8" standalone="yes"?>
<Relationships xmlns="http://schemas.openxmlformats.org/package/2006/relationships"><Relationship Id="rId3" Type="http://schemas.openxmlformats.org/officeDocument/2006/relationships/oleObject" Target="../embeddings/oleObject266.bin"/><Relationship Id="rId2" Type="http://schemas.openxmlformats.org/officeDocument/2006/relationships/slideMaster" Target="../slideMasters/slideMaster7.xml"/><Relationship Id="rId1" Type="http://schemas.openxmlformats.org/officeDocument/2006/relationships/tags" Target="../tags/tag346.xml"/><Relationship Id="rId4" Type="http://schemas.openxmlformats.org/officeDocument/2006/relationships/image" Target="../media/image17.emf"/></Relationships>
</file>

<file path=ppt/slideLayouts/_rels/slideLayout427.xml.rels><?xml version="1.0" encoding="UTF-8" standalone="yes"?>
<Relationships xmlns="http://schemas.openxmlformats.org/package/2006/relationships"><Relationship Id="rId3" Type="http://schemas.openxmlformats.org/officeDocument/2006/relationships/oleObject" Target="../embeddings/oleObject267.bin"/><Relationship Id="rId2" Type="http://schemas.openxmlformats.org/officeDocument/2006/relationships/slideMaster" Target="../slideMasters/slideMaster7.xml"/><Relationship Id="rId1" Type="http://schemas.openxmlformats.org/officeDocument/2006/relationships/tags" Target="../tags/tag347.xml"/><Relationship Id="rId4" Type="http://schemas.openxmlformats.org/officeDocument/2006/relationships/image" Target="../media/image17.emf"/></Relationships>
</file>

<file path=ppt/slideLayouts/_rels/slideLayout428.xml.rels><?xml version="1.0" encoding="UTF-8" standalone="yes"?>
<Relationships xmlns="http://schemas.openxmlformats.org/package/2006/relationships"><Relationship Id="rId3" Type="http://schemas.openxmlformats.org/officeDocument/2006/relationships/oleObject" Target="../embeddings/oleObject268.bin"/><Relationship Id="rId2" Type="http://schemas.openxmlformats.org/officeDocument/2006/relationships/slideMaster" Target="../slideMasters/slideMaster7.xml"/><Relationship Id="rId1" Type="http://schemas.openxmlformats.org/officeDocument/2006/relationships/tags" Target="../tags/tag348.xml"/><Relationship Id="rId6" Type="http://schemas.openxmlformats.org/officeDocument/2006/relationships/image" Target="../media/image37.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3.png"/><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4.png"/><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6.png"/><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Master" Target="../slideMasters/slideMaster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15.png"/><Relationship Id="rId4" Type="http://schemas.openxmlformats.org/officeDocument/2006/relationships/image" Target="../media/image4.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oleObject" Target="../embeddings/oleObject9.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5.jpeg"/><Relationship Id="rId5" Type="http://schemas.openxmlformats.org/officeDocument/2006/relationships/image" Target="../media/image17.emf"/><Relationship Id="rId4" Type="http://schemas.openxmlformats.org/officeDocument/2006/relationships/oleObject" Target="../embeddings/oleObject19.bin"/></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30.xml"/><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7.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7.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21.emf"/><Relationship Id="rId4" Type="http://schemas.openxmlformats.org/officeDocument/2006/relationships/oleObject" Target="../embeddings/oleObject25.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image" Target="../media/image21.emf"/><Relationship Id="rId4" Type="http://schemas.openxmlformats.org/officeDocument/2006/relationships/oleObject" Target="../embeddings/oleObject26.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21.emf"/><Relationship Id="rId4" Type="http://schemas.openxmlformats.org/officeDocument/2006/relationships/oleObject" Target="../embeddings/oleObject27.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21.emf"/><Relationship Id="rId4" Type="http://schemas.openxmlformats.org/officeDocument/2006/relationships/oleObject" Target="../embeddings/oleObject28.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21.emf"/><Relationship Id="rId4" Type="http://schemas.openxmlformats.org/officeDocument/2006/relationships/oleObject" Target="../embeddings/oleObject29.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7.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7.emf"/></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21.emf"/><Relationship Id="rId4" Type="http://schemas.openxmlformats.org/officeDocument/2006/relationships/oleObject" Target="../embeddings/oleObject32.bin"/></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2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1.xml"/><Relationship Id="rId1" Type="http://schemas.openxmlformats.org/officeDocument/2006/relationships/tags" Target="../tags/tag50.xml"/><Relationship Id="rId5" Type="http://schemas.openxmlformats.org/officeDocument/2006/relationships/image" Target="../media/image22.jpeg"/><Relationship Id="rId4" Type="http://schemas.openxmlformats.org/officeDocument/2006/relationships/image" Target="../media/image17.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7.emf"/></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5.jpeg"/><Relationship Id="rId5" Type="http://schemas.openxmlformats.org/officeDocument/2006/relationships/image" Target="../media/image17.emf"/><Relationship Id="rId4" Type="http://schemas.openxmlformats.org/officeDocument/2006/relationships/oleObject" Target="../embeddings/oleObject36.bin"/></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18.jpeg"/><Relationship Id="rId4" Type="http://schemas.openxmlformats.org/officeDocument/2006/relationships/image" Target="../media/image17.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55.xml"/><Relationship Id="rId4" Type="http://schemas.openxmlformats.org/officeDocument/2006/relationships/image" Target="../media/image17.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56.xml"/><Relationship Id="rId4"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57.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7.svg"/><Relationship Id="rId2" Type="http://schemas.openxmlformats.org/officeDocument/2006/relationships/slideMaster" Target="../slideMasters/slideMaster2.xml"/><Relationship Id="rId1" Type="http://schemas.openxmlformats.org/officeDocument/2006/relationships/tags" Target="../tags/tag59.xml"/><Relationship Id="rId6" Type="http://schemas.openxmlformats.org/officeDocument/2006/relationships/image" Target="../media/image6.png"/><Relationship Id="rId5" Type="http://schemas.openxmlformats.org/officeDocument/2006/relationships/image" Target="../media/image17.emf"/><Relationship Id="rId4" Type="http://schemas.openxmlformats.org/officeDocument/2006/relationships/oleObject" Target="../embeddings/oleObject42.bin"/></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60.xml"/><Relationship Id="rId5" Type="http://schemas.openxmlformats.org/officeDocument/2006/relationships/image" Target="../media/image24.jpeg"/><Relationship Id="rId4" Type="http://schemas.openxmlformats.org/officeDocument/2006/relationships/image" Target="../media/image17.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2.xml"/><Relationship Id="rId1" Type="http://schemas.openxmlformats.org/officeDocument/2006/relationships/tags" Target="../tags/tag61.xml"/><Relationship Id="rId4" Type="http://schemas.openxmlformats.org/officeDocument/2006/relationships/image" Target="../media/image17.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62.xml"/><Relationship Id="rId4" Type="http://schemas.openxmlformats.org/officeDocument/2006/relationships/image" Target="../media/image17.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46.bin"/><Relationship Id="rId7" Type="http://schemas.openxmlformats.org/officeDocument/2006/relationships/image" Target="../media/image25.png"/><Relationship Id="rId2" Type="http://schemas.openxmlformats.org/officeDocument/2006/relationships/slideMaster" Target="../slideMasters/slideMaster2.xml"/><Relationship Id="rId1" Type="http://schemas.openxmlformats.org/officeDocument/2006/relationships/tags" Target="../tags/tag63.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7.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64.xml"/><Relationship Id="rId6" Type="http://schemas.openxmlformats.org/officeDocument/2006/relationships/image" Target="../media/image20.svg"/><Relationship Id="rId5" Type="http://schemas.openxmlformats.org/officeDocument/2006/relationships/image" Target="../media/image6.png"/><Relationship Id="rId4" Type="http://schemas.openxmlformats.org/officeDocument/2006/relationships/image" Target="../media/image17.emf"/></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21.emf"/><Relationship Id="rId4" Type="http://schemas.openxmlformats.org/officeDocument/2006/relationships/oleObject" Target="../embeddings/oleObject48.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21.emf"/><Relationship Id="rId4" Type="http://schemas.openxmlformats.org/officeDocument/2006/relationships/oleObject" Target="../embeddings/oleObject49.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5" name="GradientOverlay">
            <a:extLst>
              <a:ext uri="{FF2B5EF4-FFF2-40B4-BE49-F238E27FC236}">
                <a16:creationId xmlns:a16="http://schemas.microsoft.com/office/drawing/2014/main" id="{30B835B5-3CE1-4D47-B675-2BEFCB5A82B4}"/>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sp>
        <p:nvSpPr>
          <p:cNvPr id="26" name="Subtitle 2"/>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2" name="Text Placeholder 6"/>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Tree>
    <p:extLst>
      <p:ext uri="{BB962C8B-B14F-4D97-AF65-F5344CB8AC3E}">
        <p14:creationId xmlns:p14="http://schemas.microsoft.com/office/powerpoint/2010/main" val="2237217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2468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4843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5832366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724721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41385189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53048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p>
            <a:endParaRPr lang="da-DK"/>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7174358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2616125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p>
            <a:endParaRPr lang="da-DK"/>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8792928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41574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p>
            <a:endParaRPr lang="da-DK"/>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9426891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46011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p>
            <a:endParaRPr lang="da-DK"/>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17367041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820422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da-DK" smtClean="0"/>
              <a:pPr/>
              <a:t>‹nr.›</a:t>
            </a:fld>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2625100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223989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j-lt"/>
              </a:rPr>
              <a:t>Skift billede:</a:t>
            </a:r>
          </a:p>
          <a:p>
            <a:pPr algn="l"/>
            <a:r>
              <a:rPr lang="da-DK" sz="1000">
                <a:latin typeface="+mj-lt"/>
              </a:rPr>
              <a:t>Klik uden for format</a:t>
            </a:r>
          </a:p>
          <a:p>
            <a:pPr algn="l"/>
            <a:r>
              <a:rPr lang="da-DK" sz="1000">
                <a:latin typeface="+mj-lt"/>
              </a:rPr>
              <a:t>Højre klik for at formatere baggrunden</a:t>
            </a:r>
          </a:p>
          <a:p>
            <a:pPr algn="l"/>
            <a:r>
              <a:rPr lang="da-DK" sz="1000">
                <a:latin typeface="+mj-lt"/>
              </a:rPr>
              <a:t>Klik på fil og indsæt dit billede </a:t>
            </a:r>
          </a:p>
          <a:p>
            <a:pPr algn="l"/>
            <a:endParaRPr lang="da-DK" sz="1000">
              <a:latin typeface="+mj-lt"/>
            </a:endParaRPr>
          </a:p>
          <a:p>
            <a:pPr algn="l"/>
            <a:endParaRPr lang="da-DK" sz="1000">
              <a:latin typeface="+mj-lt"/>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302547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858265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744687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1597578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93577479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469900" y="1804650"/>
            <a:ext cx="64076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edit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23095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4246577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4098657277"/>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217063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55089457"/>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913839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96807385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121874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575267448"/>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257502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5" name="GradientOverlay">
            <a:extLst>
              <a:ext uri="{FF2B5EF4-FFF2-40B4-BE49-F238E27FC236}">
                <a16:creationId xmlns:a16="http://schemas.microsoft.com/office/drawing/2014/main" id="{30B835B5-3CE1-4D47-B675-2BEFCB5A82B4}"/>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da-DK" sz="5400" b="0" i="0" baseline="0">
              <a:solidFill>
                <a:srgbClr val="FFFFFF"/>
              </a:solidFill>
              <a:latin typeface="COOP" panose="02010504010101010104" pitchFamily="2" charset="0"/>
              <a:ea typeface="+mj-ea"/>
              <a:cs typeface="+mj-cs"/>
              <a:sym typeface="Trebuchet MS" panose="020B0603020202020204" pitchFamily="34" charset="0"/>
            </a:endParaRPr>
          </a:p>
        </p:txBody>
      </p:sp>
      <p:sp>
        <p:nvSpPr>
          <p:cNvPr id="26" name="Subtitle 2"/>
          <p:cNvSpPr>
            <a:spLocks noGrp="1"/>
          </p:cNvSpPr>
          <p:nvPr>
            <p:ph type="subTitle" idx="1" hasCustomPrompt="1"/>
          </p:nvPr>
        </p:nvSpPr>
        <p:spPr bwMode="white">
          <a:xfrm>
            <a:off x="695325" y="4408783"/>
            <a:ext cx="8064500" cy="1124394"/>
          </a:xfrm>
          <a:prstGeom prst="rect">
            <a:avLst/>
          </a:prstGeom>
        </p:spPr>
        <p:txBody>
          <a:bodyPr anchor="t"/>
          <a:lstStyle>
            <a:lvl1pPr marL="0" indent="0" algn="l" rtl="0">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Subtitle</a:t>
            </a:r>
            <a:r>
              <a:rPr lang="da-DK"/>
              <a:t> in </a:t>
            </a:r>
            <a:r>
              <a:rPr lang="da-DK" err="1"/>
              <a:t>sentence</a:t>
            </a:r>
            <a:r>
              <a:rPr lang="da-DK"/>
              <a:t>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2" name="Text Placeholder 6"/>
          <p:cNvSpPr>
            <a:spLocks noGrp="1"/>
          </p:cNvSpPr>
          <p:nvPr>
            <p:ph type="body" sz="quarter" idx="12" hasCustomPrompt="1"/>
          </p:nvPr>
        </p:nvSpPr>
        <p:spPr bwMode="black">
          <a:xfrm>
            <a:off x="695325" y="5837975"/>
            <a:ext cx="6868800" cy="327148"/>
          </a:xfrm>
          <a:prstGeom prst="rect">
            <a:avLst/>
          </a:prstGeom>
          <a:noFill/>
        </p:spPr>
        <p:txBody>
          <a:bodyPr anchor="ctr"/>
          <a:lstStyle>
            <a:lvl1pPr algn="l" rtl="0">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da-DK" err="1"/>
              <a:t>Click</a:t>
            </a:r>
            <a:r>
              <a:rPr lang="da-DK"/>
              <a:t> to </a:t>
            </a:r>
            <a:r>
              <a:rPr lang="da-DK" err="1"/>
              <a:t>edit</a:t>
            </a:r>
            <a:r>
              <a:rPr lang="da-DK"/>
              <a:t> date/</a:t>
            </a:r>
            <a:r>
              <a:rPr lang="da-DK" err="1"/>
              <a:t>place</a:t>
            </a:r>
            <a:endParaRPr lang="da-DK"/>
          </a:p>
        </p:txBody>
      </p:sp>
    </p:spTree>
    <p:extLst>
      <p:ext uri="{BB962C8B-B14F-4D97-AF65-F5344CB8AC3E}">
        <p14:creationId xmlns:p14="http://schemas.microsoft.com/office/powerpoint/2010/main" val="3374022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70174F-847B-4376-9318-CBB77493DC36}"/>
              </a:ext>
            </a:extLst>
          </p:cNvPr>
          <p:cNvGraphicFramePr>
            <a:graphicFrameLocks noChangeAspect="1"/>
          </p:cNvGraphicFramePr>
          <p:nvPr userDrawn="1">
            <p:custDataLst>
              <p:tags r:id="rId1"/>
            </p:custDataLst>
            <p:extLst>
              <p:ext uri="{D42A27DB-BD31-4B8C-83A1-F6EECF244321}">
                <p14:modId xmlns:p14="http://schemas.microsoft.com/office/powerpoint/2010/main" val="4134795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9C70174F-847B-4376-9318-CBB77493DC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Date Placeholder 2"/>
          <p:cNvSpPr>
            <a:spLocks noGrp="1"/>
          </p:cNvSpPr>
          <p:nvPr>
            <p:ph type="dt" sz="half" idx="10"/>
          </p:nvPr>
        </p:nvSpPr>
        <p:spPr>
          <a:xfrm>
            <a:off x="9677400" y="6405036"/>
            <a:ext cx="1482051" cy="153888"/>
          </a:xfrm>
          <a:prstGeom prst="rect">
            <a:avLst/>
          </a:prstGeom>
        </p:spPr>
        <p:txBody>
          <a:bodyPr/>
          <a:lstStyle>
            <a:lvl1pPr rtl="0">
              <a:defRPr>
                <a:latin typeface="+mn-lt"/>
                <a:sym typeface="Trebuchet MS" panose="020B0603020202020204" pitchFamily="34" charset="0"/>
              </a:defRPr>
            </a:lvl1pPr>
          </a:lstStyle>
          <a:p>
            <a:endParaRPr lang="da-DK"/>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610089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95AA298-7080-43EA-9D43-2674C826FF5E}"/>
              </a:ext>
            </a:extLst>
          </p:cNvPr>
          <p:cNvGraphicFramePr>
            <a:graphicFrameLocks noChangeAspect="1"/>
          </p:cNvGraphicFramePr>
          <p:nvPr userDrawn="1">
            <p:custDataLst>
              <p:tags r:id="rId1"/>
            </p:custDataLst>
            <p:extLst>
              <p:ext uri="{D42A27DB-BD31-4B8C-83A1-F6EECF244321}">
                <p14:modId xmlns:p14="http://schemas.microsoft.com/office/powerpoint/2010/main" val="1264962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795AA298-7080-43EA-9D43-2674C826FF5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vert="horz"/>
          <a:lstStyle>
            <a:lvl1pPr rtl="0">
              <a:defRPr sz="3400"/>
            </a:lvl1pPr>
          </a:lstStyle>
          <a:p>
            <a:r>
              <a:rPr lang="da-DK" err="1"/>
              <a:t>Click</a:t>
            </a:r>
            <a:r>
              <a:rPr lang="da-DK"/>
              <a:t> to </a:t>
            </a:r>
            <a:r>
              <a:rPr lang="da-DK" err="1"/>
              <a:t>add</a:t>
            </a:r>
            <a:r>
              <a:rPr lang="da-DK"/>
              <a:t> </a:t>
            </a:r>
            <a:r>
              <a:rPr lang="da-DK" err="1"/>
              <a:t>title</a:t>
            </a:r>
            <a:endParaRPr lang="da-DK"/>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hasCustomPrompt="1"/>
          </p:nvPr>
        </p:nvSpPr>
        <p:spPr>
          <a:xfrm>
            <a:off x="629399" y="2085628"/>
            <a:ext cx="10933801" cy="4089131"/>
          </a:xfrm>
        </p:spPr>
        <p:txBody>
          <a:bodyPr/>
          <a:lstStyle>
            <a:lvl1pPr rtl="0">
              <a:lnSpc>
                <a:spcPct val="100000"/>
              </a:lnSpc>
              <a:spcBef>
                <a:spcPts val="0"/>
              </a:spcBef>
              <a:spcAft>
                <a:spcPts val="0"/>
              </a:spcAft>
              <a:defRPr sz="2000"/>
            </a:lvl1pPr>
            <a:lvl2pPr rtl="0">
              <a:lnSpc>
                <a:spcPct val="100000"/>
              </a:lnSpc>
              <a:spcBef>
                <a:spcPts val="0"/>
              </a:spcBef>
              <a:spcAft>
                <a:spcPts val="0"/>
              </a:spcAft>
              <a:defRPr sz="2000"/>
            </a:lvl2pPr>
            <a:lvl3pPr rtl="0">
              <a:lnSpc>
                <a:spcPct val="100000"/>
              </a:lnSpc>
              <a:spcBef>
                <a:spcPts val="0"/>
              </a:spcBef>
              <a:spcAft>
                <a:spcPts val="0"/>
              </a:spcAft>
              <a:defRPr sz="2000"/>
            </a:lvl3pPr>
            <a:lvl4pPr rtl="0">
              <a:lnSpc>
                <a:spcPct val="100000"/>
              </a:lnSpc>
              <a:spcBef>
                <a:spcPts val="0"/>
              </a:spcBef>
              <a:spcAft>
                <a:spcPts val="0"/>
              </a:spcAft>
              <a:defRPr sz="2800"/>
            </a:lvl4pPr>
            <a:lvl5pPr rtl="0">
              <a:lnSpc>
                <a:spcPct val="100000"/>
              </a:lnSpc>
              <a:spcBef>
                <a:spcPts val="0"/>
              </a:spcBef>
              <a:spcAft>
                <a:spcPts val="0"/>
              </a:spcAft>
              <a:defRPr sz="2800"/>
            </a:lvl5p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13037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19FDF69-EDEF-4B1E-BEB1-0C9F4D1614B0}"/>
              </a:ext>
            </a:extLst>
          </p:cNvPr>
          <p:cNvGraphicFramePr>
            <a:graphicFrameLocks noChangeAspect="1"/>
          </p:cNvGraphicFramePr>
          <p:nvPr userDrawn="1">
            <p:custDataLst>
              <p:tags r:id="rId1"/>
            </p:custDataLst>
            <p:extLst>
              <p:ext uri="{D42A27DB-BD31-4B8C-83A1-F6EECF244321}">
                <p14:modId xmlns:p14="http://schemas.microsoft.com/office/powerpoint/2010/main" val="110167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019FDF69-EDEF-4B1E-BEB1-0C9F4D1614B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da-DK" sz="120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vert="horz" wrap="square" lIns="0" tIns="0" rIns="320040" bIns="0" anchor="b">
            <a:noAutofit/>
          </a:bodyPr>
          <a:lstStyle>
            <a:lvl1pPr rtl="0">
              <a:defRPr sz="3200">
                <a:solidFill>
                  <a:schemeClr val="tx2"/>
                </a:solidFill>
                <a:latin typeface="+mj-lt"/>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4136841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E01B69-E8A2-4247-910A-2DA1341D82C5}"/>
              </a:ext>
            </a:extLst>
          </p:cNvPr>
          <p:cNvGraphicFramePr>
            <a:graphicFrameLocks noChangeAspect="1"/>
          </p:cNvGraphicFramePr>
          <p:nvPr userDrawn="1">
            <p:custDataLst>
              <p:tags r:id="rId1"/>
            </p:custDataLst>
            <p:extLst>
              <p:ext uri="{D42A27DB-BD31-4B8C-83A1-F6EECF244321}">
                <p14:modId xmlns:p14="http://schemas.microsoft.com/office/powerpoint/2010/main" val="1734690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98E01B69-E8A2-4247-910A-2DA1341D82C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81588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B3A881C-B778-44B2-99EB-2541741ADF69}"/>
              </a:ext>
            </a:extLst>
          </p:cNvPr>
          <p:cNvGraphicFramePr>
            <a:graphicFrameLocks noChangeAspect="1"/>
          </p:cNvGraphicFramePr>
          <p:nvPr userDrawn="1">
            <p:custDataLst>
              <p:tags r:id="rId1"/>
            </p:custDataLst>
            <p:extLst>
              <p:ext uri="{D42A27DB-BD31-4B8C-83A1-F6EECF244321}">
                <p14:modId xmlns:p14="http://schemas.microsoft.com/office/powerpoint/2010/main" val="17590086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B3A881C-B778-44B2-99EB-2541741ADF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469900" y="3826800"/>
            <a:ext cx="11096900" cy="2041200"/>
          </a:xfrm>
        </p:spPr>
        <p:txBody>
          <a:bodyPr vert="horz" anchor="t">
            <a:noAutofit/>
          </a:bodyPr>
          <a:lstStyle>
            <a:lvl1pPr rtl="0">
              <a:defRPr sz="5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005648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524608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C3C88BA-584F-48A4-97F1-D9380C1902FB}"/>
              </a:ext>
            </a:extLst>
          </p:cNvPr>
          <p:cNvGraphicFramePr>
            <a:graphicFrameLocks noChangeAspect="1"/>
          </p:cNvGraphicFramePr>
          <p:nvPr userDrawn="1">
            <p:custDataLst>
              <p:tags r:id="rId1"/>
            </p:custDataLst>
            <p:extLst>
              <p:ext uri="{D42A27DB-BD31-4B8C-83A1-F6EECF244321}">
                <p14:modId xmlns:p14="http://schemas.microsoft.com/office/powerpoint/2010/main" val="2851863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C3C88BA-584F-48A4-97F1-D9380C1902F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32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005818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3D56E01-EC57-41FE-A89C-7CC32C0E4C86}"/>
              </a:ext>
            </a:extLst>
          </p:cNvPr>
          <p:cNvGraphicFramePr>
            <a:graphicFrameLocks noChangeAspect="1"/>
          </p:cNvGraphicFramePr>
          <p:nvPr userDrawn="1">
            <p:custDataLst>
              <p:tags r:id="rId1"/>
            </p:custDataLst>
            <p:extLst>
              <p:ext uri="{D42A27DB-BD31-4B8C-83A1-F6EECF244321}">
                <p14:modId xmlns:p14="http://schemas.microsoft.com/office/powerpoint/2010/main" val="1817586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A3D56E01-EC57-41FE-A89C-7CC32C0E4C8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61823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DE9377C-C23C-43FB-87C9-34921148E20A}"/>
              </a:ext>
            </a:extLst>
          </p:cNvPr>
          <p:cNvGraphicFramePr>
            <a:graphicFrameLocks noChangeAspect="1"/>
          </p:cNvGraphicFramePr>
          <p:nvPr userDrawn="1">
            <p:custDataLst>
              <p:tags r:id="rId1"/>
            </p:custDataLst>
            <p:extLst>
              <p:ext uri="{D42A27DB-BD31-4B8C-83A1-F6EECF244321}">
                <p14:modId xmlns:p14="http://schemas.microsoft.com/office/powerpoint/2010/main" val="3301212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7DE9377C-C23C-43FB-87C9-34921148E2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32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33871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7821C2-904D-4924-883F-C2664A9E9046}"/>
              </a:ext>
            </a:extLst>
          </p:cNvPr>
          <p:cNvGraphicFramePr>
            <a:graphicFrameLocks noChangeAspect="1"/>
          </p:cNvGraphicFramePr>
          <p:nvPr userDrawn="1">
            <p:custDataLst>
              <p:tags r:id="rId1"/>
            </p:custDataLst>
            <p:extLst>
              <p:ext uri="{D42A27DB-BD31-4B8C-83A1-F6EECF244321}">
                <p14:modId xmlns:p14="http://schemas.microsoft.com/office/powerpoint/2010/main" val="3976747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3C7821C2-904D-4924-883F-C2664A9E904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vert="horz" wrap="square" lIns="0" tIns="0" rIns="320040" bIns="0"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86693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EBEA789-CC2E-43DC-84DC-8C4038361351}"/>
              </a:ext>
            </a:extLst>
          </p:cNvPr>
          <p:cNvGraphicFramePr>
            <a:graphicFrameLocks noChangeAspect="1"/>
          </p:cNvGraphicFramePr>
          <p:nvPr userDrawn="1">
            <p:custDataLst>
              <p:tags r:id="rId1"/>
            </p:custDataLst>
            <p:extLst>
              <p:ext uri="{D42A27DB-BD31-4B8C-83A1-F6EECF244321}">
                <p14:modId xmlns:p14="http://schemas.microsoft.com/office/powerpoint/2010/main" val="1909829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AEBEA789-CC2E-43DC-84DC-8C403836135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4" name="Title 1"/>
          <p:cNvSpPr>
            <a:spLocks noGrp="1"/>
          </p:cNvSpPr>
          <p:nvPr>
            <p:ph type="title" hasCustomPrompt="1"/>
          </p:nvPr>
        </p:nvSpPr>
        <p:spPr bwMode="blackWhite">
          <a:xfrm>
            <a:off x="469900" y="1804650"/>
            <a:ext cx="6407652" cy="3286800"/>
          </a:xfrm>
          <a:prstGeom prst="rect">
            <a:avLst/>
          </a:prstGeom>
        </p:spPr>
        <p:txBody>
          <a:bodyPr vert="horz"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edit</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703711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AEDC491-7E9C-4DFF-972B-C8A21533B626}"/>
              </a:ext>
            </a:extLst>
          </p:cNvPr>
          <p:cNvGraphicFramePr>
            <a:graphicFrameLocks noChangeAspect="1"/>
          </p:cNvGraphicFramePr>
          <p:nvPr userDrawn="1">
            <p:custDataLst>
              <p:tags r:id="rId1"/>
            </p:custDataLst>
            <p:extLst>
              <p:ext uri="{D42A27DB-BD31-4B8C-83A1-F6EECF244321}">
                <p14:modId xmlns:p14="http://schemas.microsoft.com/office/powerpoint/2010/main" val="1933025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5AEDC491-7E9C-4DFF-972B-C8A21533B62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vert="horz" anchor="ctr">
            <a:noAutofit/>
          </a:bodyPr>
          <a:lstStyle>
            <a:lvl1pPr rtl="0">
              <a:defRPr sz="3200" baseline="0">
                <a:solidFill>
                  <a:schemeClr val="tx2"/>
                </a:solidFill>
                <a:latin typeface="+mj-lt"/>
                <a:sym typeface="Trebuchet MS" panose="020B0603020202020204" pitchFamily="34" charset="0"/>
              </a:defRPr>
            </a:lvl1pPr>
          </a:lstStyle>
          <a:p>
            <a:r>
              <a:rPr lang="da-DK" err="1">
                <a:solidFill>
                  <a:schemeClr val="tx2"/>
                </a:solidFill>
              </a:rPr>
              <a:t>Click</a:t>
            </a:r>
            <a:r>
              <a:rPr lang="da-DK">
                <a:solidFill>
                  <a:schemeClr val="tx2"/>
                </a:solidFill>
              </a:rPr>
              <a:t> to </a:t>
            </a:r>
            <a:r>
              <a:rPr lang="da-DK" err="1">
                <a:solidFill>
                  <a:schemeClr val="tx2"/>
                </a:solidFill>
              </a:rPr>
              <a:t>add</a:t>
            </a:r>
            <a:r>
              <a:rPr lang="da-DK">
                <a:solidFill>
                  <a:schemeClr val="tx2"/>
                </a:solidFill>
              </a:rPr>
              <a:t> </a:t>
            </a:r>
            <a:r>
              <a:rPr lang="da-DK" err="1">
                <a:solidFill>
                  <a:schemeClr val="tx2"/>
                </a:solidFill>
              </a:rPr>
              <a:t>title</a:t>
            </a:r>
            <a:endParaRPr lang="da-DK">
              <a:solidFill>
                <a:schemeClr val="tx2"/>
              </a:solidFill>
            </a:endParaRP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688655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BD2ECB7-1275-4E4A-965E-4E248A467ED8}"/>
              </a:ext>
            </a:extLst>
          </p:cNvPr>
          <p:cNvGraphicFramePr>
            <a:graphicFrameLocks noChangeAspect="1"/>
          </p:cNvGraphicFramePr>
          <p:nvPr userDrawn="1">
            <p:custDataLst>
              <p:tags r:id="rId1"/>
            </p:custDataLst>
            <p:extLst>
              <p:ext uri="{D42A27DB-BD31-4B8C-83A1-F6EECF244321}">
                <p14:modId xmlns:p14="http://schemas.microsoft.com/office/powerpoint/2010/main" val="3049861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8BD2ECB7-1275-4E4A-965E-4E248A467E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vert="horz" anchor="ctr" anchorCtr="0">
            <a:noAutofit/>
          </a:bodyPr>
          <a:lstStyle>
            <a:lvl1pPr rtl="0">
              <a:defRPr sz="3200" baseline="0">
                <a:solidFill>
                  <a:srgbClr val="FFFFFF"/>
                </a:solidFill>
                <a:latin typeface="+mj-lt"/>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85052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73959879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640077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076E76-6598-46D3-B3C9-CDA53E3595D8}"/>
              </a:ext>
            </a:extLst>
          </p:cNvPr>
          <p:cNvGraphicFramePr>
            <a:graphicFrameLocks noChangeAspect="1"/>
          </p:cNvGraphicFramePr>
          <p:nvPr userDrawn="1">
            <p:custDataLst>
              <p:tags r:id="rId1"/>
            </p:custDataLst>
            <p:extLst>
              <p:ext uri="{D42A27DB-BD31-4B8C-83A1-F6EECF244321}">
                <p14:modId xmlns:p14="http://schemas.microsoft.com/office/powerpoint/2010/main" val="2025594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BC076E76-6598-46D3-B3C9-CDA53E3595D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30708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78AAE1-9D49-4926-BB4F-DD49FDCC15D7}"/>
              </a:ext>
            </a:extLst>
          </p:cNvPr>
          <p:cNvGraphicFramePr>
            <a:graphicFrameLocks noChangeAspect="1"/>
          </p:cNvGraphicFramePr>
          <p:nvPr userDrawn="1">
            <p:custDataLst>
              <p:tags r:id="rId1"/>
            </p:custDataLst>
            <p:extLst>
              <p:ext uri="{D42A27DB-BD31-4B8C-83A1-F6EECF244321}">
                <p14:modId xmlns:p14="http://schemas.microsoft.com/office/powerpoint/2010/main" val="3768591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4578AAE1-9D49-4926-BB4F-DD49FDCC15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63596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anchor="ctr" anchorCtr="0">
            <a:noAutofit/>
          </a:bodyPr>
          <a:lstStyle>
            <a:lvl1pPr>
              <a:defRPr sz="3200" baseline="0">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465874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6FC2F1-05F3-4A05-A813-8DF89FFC2C5F}"/>
              </a:ext>
            </a:extLst>
          </p:cNvPr>
          <p:cNvGraphicFramePr>
            <a:graphicFrameLocks noChangeAspect="1"/>
          </p:cNvGraphicFramePr>
          <p:nvPr userDrawn="1">
            <p:custDataLst>
              <p:tags r:id="rId1"/>
            </p:custDataLst>
            <p:extLst>
              <p:ext uri="{D42A27DB-BD31-4B8C-83A1-F6EECF244321}">
                <p14:modId xmlns:p14="http://schemas.microsoft.com/office/powerpoint/2010/main" val="2805196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106FC2F1-05F3-4A05-A813-8DF89FFC2C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3577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D83719B-55FA-4C99-BEA1-63054567C5EA}"/>
              </a:ext>
            </a:extLst>
          </p:cNvPr>
          <p:cNvGraphicFramePr>
            <a:graphicFrameLocks noChangeAspect="1"/>
          </p:cNvGraphicFramePr>
          <p:nvPr userDrawn="1">
            <p:custDataLst>
              <p:tags r:id="rId1"/>
            </p:custDataLst>
            <p:extLst>
              <p:ext uri="{D42A27DB-BD31-4B8C-83A1-F6EECF244321}">
                <p14:modId xmlns:p14="http://schemas.microsoft.com/office/powerpoint/2010/main" val="1217784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D83719B-55FA-4C99-BEA1-63054567C5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16" name="Picture 15"/>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935490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1D842F0-84B2-46A1-AA13-EB625CA9F3CB}"/>
              </a:ext>
            </a:extLst>
          </p:cNvPr>
          <p:cNvGraphicFramePr>
            <a:graphicFrameLocks noChangeAspect="1"/>
          </p:cNvGraphicFramePr>
          <p:nvPr userDrawn="1">
            <p:custDataLst>
              <p:tags r:id="rId1"/>
            </p:custDataLst>
            <p:extLst>
              <p:ext uri="{D42A27DB-BD31-4B8C-83A1-F6EECF244321}">
                <p14:modId xmlns:p14="http://schemas.microsoft.com/office/powerpoint/2010/main" val="179456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31D842F0-84B2-46A1-AA13-EB625CA9F3C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rtl="0">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61768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B1C9346-4201-4BA6-8A74-8830359E0BE8}"/>
              </a:ext>
            </a:extLst>
          </p:cNvPr>
          <p:cNvGraphicFramePr>
            <a:graphicFrameLocks noChangeAspect="1"/>
          </p:cNvGraphicFramePr>
          <p:nvPr userDrawn="1">
            <p:custDataLst>
              <p:tags r:id="rId1"/>
            </p:custDataLst>
            <p:extLst>
              <p:ext uri="{D42A27DB-BD31-4B8C-83A1-F6EECF244321}">
                <p14:modId xmlns:p14="http://schemas.microsoft.com/office/powerpoint/2010/main" val="2534444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DB1C9346-4201-4BA6-8A74-8830359E0B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a:xfrm>
            <a:off x="469900" y="3826333"/>
            <a:ext cx="11312797"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939393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14ACF3-66F9-48EA-AE75-51AEACA8D079}"/>
              </a:ext>
            </a:extLst>
          </p:cNvPr>
          <p:cNvGraphicFramePr>
            <a:graphicFrameLocks noChangeAspect="1"/>
          </p:cNvGraphicFramePr>
          <p:nvPr userDrawn="1">
            <p:custDataLst>
              <p:tags r:id="rId1"/>
            </p:custDataLst>
            <p:extLst>
              <p:ext uri="{D42A27DB-BD31-4B8C-83A1-F6EECF244321}">
                <p14:modId xmlns:p14="http://schemas.microsoft.com/office/powerpoint/2010/main" val="1690929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C214ACF3-66F9-48EA-AE75-51AEACA8D07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Tree>
    <p:extLst>
      <p:ext uri="{BB962C8B-B14F-4D97-AF65-F5344CB8AC3E}">
        <p14:creationId xmlns:p14="http://schemas.microsoft.com/office/powerpoint/2010/main" val="2471958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43320546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rtl="0"/>
            <a:endParaRPr lang="da-DK">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83430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398CC3-7EBC-4365-9777-FA861C6C1B9A}"/>
              </a:ext>
            </a:extLst>
          </p:cNvPr>
          <p:cNvGraphicFramePr>
            <a:graphicFrameLocks noChangeAspect="1"/>
          </p:cNvGraphicFramePr>
          <p:nvPr userDrawn="1">
            <p:custDataLst>
              <p:tags r:id="rId1"/>
            </p:custDataLst>
            <p:extLst>
              <p:ext uri="{D42A27DB-BD31-4B8C-83A1-F6EECF244321}">
                <p14:modId xmlns:p14="http://schemas.microsoft.com/office/powerpoint/2010/main" val="1154403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A8398CC3-7EBC-4365-9777-FA861C6C1B9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title" hasCustomPrompt="1"/>
          </p:nvPr>
        </p:nvSpPr>
        <p:spPr>
          <a:xfrm>
            <a:off x="469900" y="402586"/>
            <a:ext cx="11312797" cy="853141"/>
          </a:xfrm>
        </p:spPr>
        <p:txBody>
          <a:bodyPr vert="horz"/>
          <a:lstStyle>
            <a:lvl1pPr rtl="0">
              <a:defRPr sz="3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20417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923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B71F034-087A-4F9E-9387-14B044475E0C}"/>
              </a:ext>
            </a:extLst>
          </p:cNvPr>
          <p:cNvGraphicFramePr>
            <a:graphicFrameLocks noChangeAspect="1"/>
          </p:cNvGraphicFramePr>
          <p:nvPr userDrawn="1">
            <p:custDataLst>
              <p:tags r:id="rId1"/>
            </p:custDataLst>
            <p:extLst>
              <p:ext uri="{D42A27DB-BD31-4B8C-83A1-F6EECF244321}">
                <p14:modId xmlns:p14="http://schemas.microsoft.com/office/powerpoint/2010/main" val="1180064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9B71F034-087A-4F9E-9387-14B044475E0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14705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60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vert="horz" anchor="ctr">
            <a:noAutofit/>
          </a:bodyPr>
          <a:lstStyle>
            <a:lvl1pPr>
              <a:defRPr sz="4400" b="1">
                <a:solidFill>
                  <a:schemeClr val="tx2"/>
                </a:solidFill>
                <a:latin typeface="+mj-lt"/>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795706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8" name="GradientOverlay">
            <a:extLst>
              <a:ext uri="{FF2B5EF4-FFF2-40B4-BE49-F238E27FC236}">
                <a16:creationId xmlns:a16="http://schemas.microsoft.com/office/drawing/2014/main" id="{23BA2B33-02DD-4E83-AAE9-F1DA4F3FABDB}"/>
              </a:ext>
            </a:extLst>
          </p:cNvPr>
          <p:cNvSpPr/>
          <p:nvPr userDrawn="1">
            <p:custDataLst>
              <p:tags r:id="rId1"/>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661233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Tak</a:t>
            </a:r>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752237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in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numerical</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order</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numbers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are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bracketed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period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Include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source for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every</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chart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that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you</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Separate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with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semicolon</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BCG-</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related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go at the end</a:t>
              </a:r>
            </a:p>
          </p:txBody>
        </p:sp>
      </p:grpSp>
    </p:spTree>
    <p:extLst>
      <p:ext uri="{BB962C8B-B14F-4D97-AF65-F5344CB8AC3E}">
        <p14:creationId xmlns:p14="http://schemas.microsoft.com/office/powerpoint/2010/main" val="2280145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1025499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eaLnBrk="1">
              <a:lnSpc>
                <a:spcPct val="93000"/>
              </a:lnSpc>
              <a:spcBef>
                <a:spcPct val="0"/>
              </a:spcBef>
              <a:spcAft>
                <a:spcPct val="0"/>
              </a:spcAft>
            </a:pPr>
            <a:endParaRPr lang="da-DK" sz="5400" b="0" i="0" baseline="0">
              <a:solidFill>
                <a:srgbClr val="FFFFFF"/>
              </a:solidFill>
              <a:latin typeface="COOP" panose="02010504010101010104" pitchFamily="2" charset="0"/>
              <a:ea typeface="+mj-ea"/>
              <a:cs typeface="+mj-cs"/>
              <a:sym typeface="Trebuchet MS" panose="020B0603020202020204" pitchFamily="34" charset="0"/>
            </a:endParaRPr>
          </a:p>
        </p:txBody>
      </p:sp>
      <p:pic>
        <p:nvPicPr>
          <p:cNvPr id="28" name="Picture 27" descr="A picture containing text, person&#10;&#10;Description automatically generated">
            <a:extLst>
              <a:ext uri="{FF2B5EF4-FFF2-40B4-BE49-F238E27FC236}">
                <a16:creationId xmlns:a16="http://schemas.microsoft.com/office/drawing/2014/main" id="{1C17E91C-0E7E-491E-B257-EDB4D6A213D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29" name="GradientOverlay">
            <a:extLst>
              <a:ext uri="{FF2B5EF4-FFF2-40B4-BE49-F238E27FC236}">
                <a16:creationId xmlns:a16="http://schemas.microsoft.com/office/drawing/2014/main" id="{18BB7DCD-C079-437A-8BD9-3E8C13DD544E}"/>
              </a:ext>
            </a:extLst>
          </p:cNvPr>
          <p:cNvSpPr/>
          <p:nvPr userDrawn="1">
            <p:custDataLst>
              <p:tags r:id="rId3"/>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30" name="Subtitle 2">
            <a:extLst>
              <a:ext uri="{FF2B5EF4-FFF2-40B4-BE49-F238E27FC236}">
                <a16:creationId xmlns:a16="http://schemas.microsoft.com/office/drawing/2014/main" id="{53BF4EB7-D243-451D-B9C9-1E47C648A2B4}"/>
              </a:ext>
            </a:extLst>
          </p:cNvPr>
          <p:cNvSpPr>
            <a:spLocks noGrp="1"/>
          </p:cNvSpPr>
          <p:nvPr>
            <p:ph type="subTitle" idx="1" hasCustomPrompt="1"/>
          </p:nvPr>
        </p:nvSpPr>
        <p:spPr bwMode="white">
          <a:xfrm>
            <a:off x="695325" y="4408783"/>
            <a:ext cx="8064500" cy="1124394"/>
          </a:xfrm>
          <a:prstGeom prst="rect">
            <a:avLst/>
          </a:prstGeom>
        </p:spPr>
        <p:txBody>
          <a:bodyPr anchor="t"/>
          <a:lstStyle>
            <a:lvl1pPr marL="0" indent="0" algn="l" rtl="0">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Subtitle</a:t>
            </a:r>
            <a:r>
              <a:rPr lang="da-DK"/>
              <a:t> in </a:t>
            </a:r>
            <a:r>
              <a:rPr lang="da-DK" err="1"/>
              <a:t>sentence</a:t>
            </a:r>
            <a:r>
              <a:rPr lang="da-DK"/>
              <a:t> case</a:t>
            </a:r>
          </a:p>
        </p:txBody>
      </p:sp>
      <p:sp>
        <p:nvSpPr>
          <p:cNvPr id="31" name="Title 1">
            <a:extLst>
              <a:ext uri="{FF2B5EF4-FFF2-40B4-BE49-F238E27FC236}">
                <a16:creationId xmlns:a16="http://schemas.microsoft.com/office/drawing/2014/main" id="{24793532-819B-4969-A093-F3511018F0BB}"/>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Title in Title Case</a:t>
            </a:r>
          </a:p>
        </p:txBody>
      </p:sp>
      <p:sp>
        <p:nvSpPr>
          <p:cNvPr id="32" name="Rectangle 31">
            <a:extLst>
              <a:ext uri="{FF2B5EF4-FFF2-40B4-BE49-F238E27FC236}">
                <a16:creationId xmlns:a16="http://schemas.microsoft.com/office/drawing/2014/main" id="{3B1E26A1-ABCC-47C7-B42A-E8F40C409CA8}"/>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33" name="Graphic 32">
            <a:extLst>
              <a:ext uri="{FF2B5EF4-FFF2-40B4-BE49-F238E27FC236}">
                <a16:creationId xmlns:a16="http://schemas.microsoft.com/office/drawing/2014/main" id="{5AE9DAB0-3BCE-4D50-A143-BABEC404C50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34" name="Text Placeholder 6">
            <a:extLst>
              <a:ext uri="{FF2B5EF4-FFF2-40B4-BE49-F238E27FC236}">
                <a16:creationId xmlns:a16="http://schemas.microsoft.com/office/drawing/2014/main" id="{50B0EED9-B1E4-43C7-BEE0-BF96669EF38E}"/>
              </a:ext>
            </a:extLst>
          </p:cNvPr>
          <p:cNvSpPr>
            <a:spLocks noGrp="1"/>
          </p:cNvSpPr>
          <p:nvPr>
            <p:ph type="body" sz="quarter" idx="12" hasCustomPrompt="1"/>
          </p:nvPr>
        </p:nvSpPr>
        <p:spPr bwMode="black">
          <a:xfrm>
            <a:off x="695325" y="5837975"/>
            <a:ext cx="6868800" cy="327148"/>
          </a:xfrm>
          <a:prstGeom prst="rect">
            <a:avLst/>
          </a:prstGeom>
          <a:noFill/>
        </p:spPr>
        <p:txBody>
          <a:bodyPr anchor="ctr"/>
          <a:lstStyle>
            <a:lvl1pPr algn="l" rtl="0">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da-DK" err="1"/>
              <a:t>Click</a:t>
            </a:r>
            <a:r>
              <a:rPr lang="da-DK"/>
              <a:t> to </a:t>
            </a:r>
            <a:r>
              <a:rPr lang="da-DK" err="1"/>
              <a:t>edit</a:t>
            </a:r>
            <a:r>
              <a:rPr lang="da-DK"/>
              <a:t> date/</a:t>
            </a:r>
            <a:r>
              <a:rPr lang="da-DK" err="1"/>
              <a:t>place</a:t>
            </a:r>
            <a:endParaRPr lang="da-DK"/>
          </a:p>
        </p:txBody>
      </p:sp>
    </p:spTree>
    <p:extLst>
      <p:ext uri="{BB962C8B-B14F-4D97-AF65-F5344CB8AC3E}">
        <p14:creationId xmlns:p14="http://schemas.microsoft.com/office/powerpoint/2010/main" val="3624764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49083A3-403F-4F49-8659-DF507B1C88CE}"/>
              </a:ext>
            </a:extLst>
          </p:cNvPr>
          <p:cNvGraphicFramePr>
            <a:graphicFrameLocks noChangeAspect="1"/>
          </p:cNvGraphicFramePr>
          <p:nvPr userDrawn="1">
            <p:custDataLst>
              <p:tags r:id="rId1"/>
            </p:custDataLst>
            <p:extLst>
              <p:ext uri="{D42A27DB-BD31-4B8C-83A1-F6EECF244321}">
                <p14:modId xmlns:p14="http://schemas.microsoft.com/office/powerpoint/2010/main" val="1681246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49083A3-403F-4F49-8659-DF507B1C88C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7"/>
          <p:cNvSpPr>
            <a:spLocks noGrp="1"/>
          </p:cNvSpPr>
          <p:nvPr>
            <p:ph type="title" hasCustomPrompt="1"/>
          </p:nvPr>
        </p:nvSpPr>
        <p:spPr>
          <a:xfrm>
            <a:off x="469900" y="402586"/>
            <a:ext cx="11312797" cy="853141"/>
          </a:xfr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3540255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F2BD19-4939-473B-AF93-72D3C882BAAA}"/>
              </a:ext>
            </a:extLst>
          </p:cNvPr>
          <p:cNvGraphicFramePr>
            <a:graphicFrameLocks noChangeAspect="1"/>
          </p:cNvGraphicFramePr>
          <p:nvPr userDrawn="1">
            <p:custDataLst>
              <p:tags r:id="rId1"/>
            </p:custDataLst>
            <p:extLst>
              <p:ext uri="{D42A27DB-BD31-4B8C-83A1-F6EECF244321}">
                <p14:modId xmlns:p14="http://schemas.microsoft.com/office/powerpoint/2010/main" val="1505257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3CF2BD19-4939-473B-AF93-72D3C882BAA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rtl="0">
              <a:defRPr/>
            </a:lvl1pPr>
          </a:lstStyle>
          <a:p>
            <a:r>
              <a:rPr lang="da-DK" err="1"/>
              <a:t>Click</a:t>
            </a:r>
            <a:r>
              <a:rPr lang="da-DK"/>
              <a:t> to </a:t>
            </a:r>
            <a:r>
              <a:rPr lang="da-DK" err="1"/>
              <a:t>add</a:t>
            </a:r>
            <a:r>
              <a:rPr lang="da-DK"/>
              <a:t> </a:t>
            </a:r>
            <a:r>
              <a:rPr lang="da-DK" err="1"/>
              <a:t>title</a:t>
            </a:r>
            <a:endParaRPr lang="da-DK"/>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hasCustomPrompt="1"/>
          </p:nvPr>
        </p:nvSpPr>
        <p:spPr>
          <a:xfrm>
            <a:off x="469900" y="2085628"/>
            <a:ext cx="11312797" cy="4072976"/>
          </a:xfrm>
        </p:spPr>
        <p:txBody>
          <a:bodyPr/>
          <a:lstStyle>
            <a:lvl1pPr rtl="0">
              <a:lnSpc>
                <a:spcPct val="100000"/>
              </a:lnSpc>
              <a:spcBef>
                <a:spcPts val="0"/>
              </a:spcBef>
              <a:spcAft>
                <a:spcPts val="0"/>
              </a:spcAft>
              <a:defRPr/>
            </a:lvl1pPr>
            <a:lvl2pPr rtl="0">
              <a:lnSpc>
                <a:spcPct val="100000"/>
              </a:lnSpc>
              <a:spcBef>
                <a:spcPts val="0"/>
              </a:spcBef>
              <a:spcAft>
                <a:spcPts val="0"/>
              </a:spcAft>
              <a:defRPr/>
            </a:lvl2pPr>
            <a:lvl3pPr rtl="0">
              <a:lnSpc>
                <a:spcPct val="100000"/>
              </a:lnSpc>
              <a:spcBef>
                <a:spcPts val="0"/>
              </a:spcBef>
              <a:spcAft>
                <a:spcPts val="0"/>
              </a:spcAft>
              <a:defRPr/>
            </a:lvl3pPr>
            <a:lvl4pPr rtl="0">
              <a:lnSpc>
                <a:spcPct val="100000"/>
              </a:lnSpc>
              <a:spcBef>
                <a:spcPts val="0"/>
              </a:spcBef>
              <a:spcAft>
                <a:spcPts val="0"/>
              </a:spcAft>
              <a:defRPr/>
            </a:lvl4pPr>
            <a:lvl5pPr rtl="0">
              <a:lnSpc>
                <a:spcPct val="100000"/>
              </a:lnSpc>
              <a:spcBef>
                <a:spcPts val="0"/>
              </a:spcBef>
              <a:spcAft>
                <a:spcPts val="0"/>
              </a:spcAft>
              <a:defRPr/>
            </a:lvl5p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837599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4EC8B19-F53B-4BFD-A2AB-60052A0E7EB4}"/>
              </a:ext>
            </a:extLst>
          </p:cNvPr>
          <p:cNvGraphicFramePr>
            <a:graphicFrameLocks noChangeAspect="1"/>
          </p:cNvGraphicFramePr>
          <p:nvPr userDrawn="1">
            <p:custDataLst>
              <p:tags r:id="rId1"/>
            </p:custDataLst>
            <p:extLst>
              <p:ext uri="{D42A27DB-BD31-4B8C-83A1-F6EECF244321}">
                <p14:modId xmlns:p14="http://schemas.microsoft.com/office/powerpoint/2010/main" val="4124683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54EC8B19-F53B-4BFD-A2AB-60052A0E7E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rtl="0">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add</a:t>
            </a:r>
            <a:r>
              <a:rPr lang="da-DK"/>
              <a:t> </a:t>
            </a:r>
            <a:r>
              <a:rPr lang="da-DK" err="1"/>
              <a:t>subtitle</a:t>
            </a:r>
            <a:endParaRPr lang="da-DK"/>
          </a:p>
        </p:txBody>
      </p:sp>
      <p:sp>
        <p:nvSpPr>
          <p:cNvPr id="9" name="Title 4"/>
          <p:cNvSpPr>
            <a:spLocks noGrp="1"/>
          </p:cNvSpPr>
          <p:nvPr>
            <p:ph type="title" hasCustomPrompt="1"/>
          </p:nvPr>
        </p:nvSpPr>
        <p:spPr>
          <a:xfrm>
            <a:off x="469900" y="1227048"/>
            <a:ext cx="3904100" cy="664797"/>
          </a:xfrm>
        </p:spPr>
        <p:txBody>
          <a:bodyPr vert="horz" anchor="t">
            <a:noAutofit/>
          </a:bodyPr>
          <a:lstStyle>
            <a:lvl1pPr rtl="0">
              <a:defRPr sz="2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Tree>
    <p:extLst>
      <p:ext uri="{BB962C8B-B14F-4D97-AF65-F5344CB8AC3E}">
        <p14:creationId xmlns:p14="http://schemas.microsoft.com/office/powerpoint/2010/main" val="1085834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AC151FA-6E40-4D64-B617-864A8DB28688}"/>
              </a:ext>
            </a:extLst>
          </p:cNvPr>
          <p:cNvGraphicFramePr>
            <a:graphicFrameLocks noChangeAspect="1"/>
          </p:cNvGraphicFramePr>
          <p:nvPr userDrawn="1">
            <p:custDataLst>
              <p:tags r:id="rId1"/>
            </p:custDataLst>
            <p:extLst>
              <p:ext uri="{D42A27DB-BD31-4B8C-83A1-F6EECF244321}">
                <p14:modId xmlns:p14="http://schemas.microsoft.com/office/powerpoint/2010/main" val="533940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6AC151FA-6E40-4D64-B617-864A8DB2868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a:t>
            </a:r>
            <a:r>
              <a:rPr lang="da-DK" err="1"/>
              <a:t>section</a:t>
            </a:r>
            <a:r>
              <a:rPr lang="da-DK"/>
              <a:t> </a:t>
            </a:r>
            <a:r>
              <a:rPr lang="da-DK" err="1"/>
              <a:t>title</a:t>
            </a:r>
            <a:endParaRPr lang="da-DK"/>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59465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F6243F-B1AE-4E0B-86E2-79C8C85C4B3A}"/>
              </a:ext>
            </a:extLst>
          </p:cNvPr>
          <p:cNvGraphicFramePr>
            <a:graphicFrameLocks noChangeAspect="1"/>
          </p:cNvGraphicFramePr>
          <p:nvPr userDrawn="1">
            <p:custDataLst>
              <p:tags r:id="rId1"/>
            </p:custDataLst>
            <p:extLst>
              <p:ext uri="{D42A27DB-BD31-4B8C-83A1-F6EECF244321}">
                <p14:modId xmlns:p14="http://schemas.microsoft.com/office/powerpoint/2010/main" val="20001141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FDF6243F-B1AE-4E0B-86E2-79C8C85C4B3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469900" y="3826800"/>
            <a:ext cx="11096900" cy="2041200"/>
          </a:xfrm>
        </p:spPr>
        <p:txBody>
          <a:bodyPr vert="horz" anchor="t">
            <a:noAutofit/>
          </a:bodyPr>
          <a:lstStyle>
            <a:lvl1pPr rtl="0">
              <a:defRPr sz="5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section</a:t>
            </a:r>
            <a:r>
              <a:rPr lang="da-DK"/>
              <a:t> </a:t>
            </a:r>
            <a:r>
              <a:rPr lang="da-DK" err="1"/>
              <a:t>title</a:t>
            </a:r>
            <a:endParaRPr lang="da-DK"/>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095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E3C2FFA-DAB5-4BBC-B713-B9CA4A2849F6}"/>
              </a:ext>
            </a:extLst>
          </p:cNvPr>
          <p:cNvGraphicFramePr>
            <a:graphicFrameLocks noChangeAspect="1"/>
          </p:cNvGraphicFramePr>
          <p:nvPr userDrawn="1">
            <p:custDataLst>
              <p:tags r:id="rId1"/>
            </p:custDataLst>
            <p:extLst>
              <p:ext uri="{D42A27DB-BD31-4B8C-83A1-F6EECF244321}">
                <p14:modId xmlns:p14="http://schemas.microsoft.com/office/powerpoint/2010/main" val="961638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BE3C2FFA-DAB5-4BBC-B713-B9CA4A2849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162383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9AFA349-1275-40DF-95FE-37D81E5AECBF}"/>
              </a:ext>
            </a:extLst>
          </p:cNvPr>
          <p:cNvGraphicFramePr>
            <a:graphicFrameLocks noChangeAspect="1"/>
          </p:cNvGraphicFramePr>
          <p:nvPr userDrawn="1">
            <p:custDataLst>
              <p:tags r:id="rId1"/>
            </p:custDataLst>
            <p:extLst>
              <p:ext uri="{D42A27DB-BD31-4B8C-83A1-F6EECF244321}">
                <p14:modId xmlns:p14="http://schemas.microsoft.com/office/powerpoint/2010/main" val="23796178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E9AFA349-1275-40DF-95FE-37D81E5AECB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22664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1128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497FB31-EBEB-456A-B9B4-89972A95456A}"/>
              </a:ext>
            </a:extLst>
          </p:cNvPr>
          <p:cNvGraphicFramePr>
            <a:graphicFrameLocks noChangeAspect="1"/>
          </p:cNvGraphicFramePr>
          <p:nvPr userDrawn="1">
            <p:custDataLst>
              <p:tags r:id="rId1"/>
            </p:custDataLst>
            <p:extLst>
              <p:ext uri="{D42A27DB-BD31-4B8C-83A1-F6EECF244321}">
                <p14:modId xmlns:p14="http://schemas.microsoft.com/office/powerpoint/2010/main" val="5558412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3497FB31-EBEB-456A-B9B4-89972A9545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99752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634433B-7E41-4A4B-9CB9-D3F1E5745558}"/>
              </a:ext>
            </a:extLst>
          </p:cNvPr>
          <p:cNvGraphicFramePr>
            <a:graphicFrameLocks noChangeAspect="1"/>
          </p:cNvGraphicFramePr>
          <p:nvPr userDrawn="1">
            <p:custDataLst>
              <p:tags r:id="rId1"/>
            </p:custDataLst>
            <p:extLst>
              <p:ext uri="{D42A27DB-BD31-4B8C-83A1-F6EECF244321}">
                <p14:modId xmlns:p14="http://schemas.microsoft.com/office/powerpoint/2010/main" val="3503236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9634433B-7E41-4A4B-9CB9-D3F1E574555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vert="horz" anchor="ctr">
            <a:noAutofit/>
          </a:bodyPr>
          <a:lstStyle>
            <a:lvl1pPr rtl="0">
              <a:defRPr sz="2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32854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04803E-9C27-4D46-B5C1-68962B815FD2}"/>
              </a:ext>
            </a:extLst>
          </p:cNvPr>
          <p:cNvGraphicFramePr>
            <a:graphicFrameLocks noChangeAspect="1"/>
          </p:cNvGraphicFramePr>
          <p:nvPr userDrawn="1">
            <p:custDataLst>
              <p:tags r:id="rId1"/>
            </p:custDataLst>
            <p:extLst>
              <p:ext uri="{D42A27DB-BD31-4B8C-83A1-F6EECF244321}">
                <p14:modId xmlns:p14="http://schemas.microsoft.com/office/powerpoint/2010/main" val="1768912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9B04803E-9C27-4D46-B5C1-68962B815F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rtl="0">
              <a:defRPr sz="1800" baseline="0">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vert="horz" wrap="square" lIns="0" tIns="0" rIns="320040" bIns="0"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92247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2A288F-5AFF-4072-AD38-B33C9A2AC6E9}"/>
              </a:ext>
            </a:extLst>
          </p:cNvPr>
          <p:cNvGraphicFramePr>
            <a:graphicFrameLocks noChangeAspect="1"/>
          </p:cNvGraphicFramePr>
          <p:nvPr userDrawn="1">
            <p:custDataLst>
              <p:tags r:id="rId1"/>
            </p:custDataLst>
            <p:extLst>
              <p:ext uri="{D42A27DB-BD31-4B8C-83A1-F6EECF244321}">
                <p14:modId xmlns:p14="http://schemas.microsoft.com/office/powerpoint/2010/main" val="14611124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EB2A288F-5AFF-4072-AD38-B33C9A2AC6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rtl="0">
              <a:defRPr sz="1600">
                <a:solidFill>
                  <a:schemeClr val="tx1"/>
                </a:solidFill>
                <a:latin typeface="COOP" panose="02010504010101010104" pitchFamily="2" charset="0"/>
                <a:sym typeface="Trebuchet MS" panose="020B0603020202020204" pitchFamily="34" charset="0"/>
              </a:defRPr>
            </a:lvl1pPr>
          </a:lstStyle>
          <a:p>
            <a:r>
              <a:rPr lang="da-DK" err="1"/>
              <a:t>Click</a:t>
            </a:r>
            <a:r>
              <a:rPr lang="da-DK"/>
              <a:t> </a:t>
            </a:r>
            <a:r>
              <a:rPr lang="da-DK" err="1"/>
              <a:t>icon</a:t>
            </a:r>
            <a:r>
              <a:rPr lang="da-DK"/>
              <a:t> </a:t>
            </a:r>
            <a:r>
              <a:rPr lang="da-DK" err="1"/>
              <a:t>below</a:t>
            </a:r>
            <a:r>
              <a:rPr lang="da-DK"/>
              <a:t> to </a:t>
            </a:r>
            <a:r>
              <a:rPr lang="da-DK" err="1"/>
              <a:t>insert</a:t>
            </a:r>
            <a:r>
              <a:rPr lang="da-DK"/>
              <a:t> an image or </a:t>
            </a:r>
            <a:r>
              <a:rPr lang="da-DK" err="1"/>
              <a:t>remove</a:t>
            </a:r>
            <a:r>
              <a:rPr lang="da-DK"/>
              <a:t> </a:t>
            </a:r>
            <a:r>
              <a:rPr lang="da-DK" err="1"/>
              <a:t>this</a:t>
            </a:r>
            <a:r>
              <a:rPr lang="da-DK"/>
              <a:t> placeholder to </a:t>
            </a:r>
            <a:r>
              <a:rPr lang="da-DK" err="1"/>
              <a:t>use</a:t>
            </a:r>
            <a:r>
              <a:rPr lang="da-DK"/>
              <a:t> the </a:t>
            </a:r>
            <a:r>
              <a:rPr lang="da-DK" err="1"/>
              <a:t>whitespace</a:t>
            </a:r>
            <a:r>
              <a:rPr lang="da-DK"/>
              <a:t> in </a:t>
            </a:r>
            <a:r>
              <a:rPr lang="da-DK" err="1"/>
              <a:t>another</a:t>
            </a:r>
            <a:r>
              <a:rPr lang="da-DK"/>
              <a:t> </a:t>
            </a:r>
            <a:r>
              <a:rPr lang="da-DK" err="1"/>
              <a:t>way</a:t>
            </a:r>
            <a:endParaRPr lang="da-DK"/>
          </a:p>
        </p:txBody>
      </p:sp>
      <p:sp>
        <p:nvSpPr>
          <p:cNvPr id="15" name="Title 1"/>
          <p:cNvSpPr>
            <a:spLocks noGrp="1"/>
          </p:cNvSpPr>
          <p:nvPr>
            <p:ph type="title" hasCustomPrompt="1"/>
          </p:nvPr>
        </p:nvSpPr>
        <p:spPr bwMode="black">
          <a:xfrm>
            <a:off x="469900" y="1785600"/>
            <a:ext cx="6408588" cy="3286800"/>
          </a:xfrm>
          <a:prstGeom prst="rect">
            <a:avLst/>
          </a:prstGeom>
        </p:spPr>
        <p:txBody>
          <a:bodyPr vert="horz" anchor="ctr">
            <a:noAutofit/>
          </a:bodyPr>
          <a:lstStyle>
            <a:lvl1pPr rtl="0">
              <a:defRPr sz="4400">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08001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3081804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vert="horz" anchor="ctr">
            <a:noAutofit/>
          </a:bodyPr>
          <a:lstStyle>
            <a:lvl1pPr rtl="0">
              <a:defRPr sz="2400">
                <a:solidFill>
                  <a:schemeClr val="tx2"/>
                </a:solidFill>
                <a:latin typeface="+mj-lt"/>
                <a:sym typeface="Trebuchet MS" panose="020B0603020202020204" pitchFamily="34" charset="0"/>
              </a:defRPr>
            </a:lvl1pPr>
          </a:lstStyle>
          <a:p>
            <a:r>
              <a:rPr lang="da-DK" err="1">
                <a:solidFill>
                  <a:schemeClr val="tx2"/>
                </a:solidFill>
              </a:rPr>
              <a:t>Click</a:t>
            </a:r>
            <a:r>
              <a:rPr lang="da-DK">
                <a:solidFill>
                  <a:schemeClr val="tx2"/>
                </a:solidFill>
              </a:rPr>
              <a:t> to </a:t>
            </a:r>
            <a:r>
              <a:rPr lang="da-DK" err="1">
                <a:solidFill>
                  <a:schemeClr val="tx2"/>
                </a:solidFill>
              </a:rPr>
              <a:t>add</a:t>
            </a:r>
            <a:r>
              <a:rPr lang="da-DK">
                <a:solidFill>
                  <a:schemeClr val="tx2"/>
                </a:solidFill>
              </a:rPr>
              <a:t> </a:t>
            </a:r>
            <a:r>
              <a:rPr lang="da-DK" err="1">
                <a:solidFill>
                  <a:schemeClr val="tx2"/>
                </a:solidFill>
              </a:rPr>
              <a:t>title</a:t>
            </a:r>
            <a:endParaRPr lang="da-DK">
              <a:solidFill>
                <a:schemeClr val="tx2"/>
              </a:solidFill>
            </a:endParaRP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801242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9C6256E-B0E2-4E1B-8D1D-9A8B7DFBCEB5}"/>
              </a:ext>
            </a:extLst>
          </p:cNvPr>
          <p:cNvGraphicFramePr>
            <a:graphicFrameLocks noChangeAspect="1"/>
          </p:cNvGraphicFramePr>
          <p:nvPr userDrawn="1">
            <p:custDataLst>
              <p:tags r:id="rId1"/>
            </p:custDataLst>
            <p:extLst>
              <p:ext uri="{D42A27DB-BD31-4B8C-83A1-F6EECF244321}">
                <p14:modId xmlns:p14="http://schemas.microsoft.com/office/powerpoint/2010/main" val="2389658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29C6256E-B0E2-4E1B-8D1D-9A8B7DFBCE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vert="horz" anchor="ctr" anchorCtr="0">
            <a:noAutofit/>
          </a:bodyPr>
          <a:lstStyle>
            <a:lvl1pPr rtl="0">
              <a:defRPr>
                <a:solidFill>
                  <a:srgbClr val="FFFFFF"/>
                </a:solidFill>
                <a:latin typeface="+mj-lt"/>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81502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AE0D70-98E9-4B38-901A-C531CED1627A}"/>
              </a:ext>
            </a:extLst>
          </p:cNvPr>
          <p:cNvGraphicFramePr>
            <a:graphicFrameLocks noChangeAspect="1"/>
          </p:cNvGraphicFramePr>
          <p:nvPr userDrawn="1">
            <p:custDataLst>
              <p:tags r:id="rId1"/>
            </p:custDataLst>
            <p:extLst>
              <p:ext uri="{D42A27DB-BD31-4B8C-83A1-F6EECF244321}">
                <p14:modId xmlns:p14="http://schemas.microsoft.com/office/powerpoint/2010/main" val="972420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8AE0D70-98E9-4B38-901A-C531CED1627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chemeClr val="tx2"/>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88047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7CFEDE2-32AA-432C-81EC-16C9319D2E6E}"/>
              </a:ext>
            </a:extLst>
          </p:cNvPr>
          <p:cNvGraphicFramePr>
            <a:graphicFrameLocks noChangeAspect="1"/>
          </p:cNvGraphicFramePr>
          <p:nvPr userDrawn="1">
            <p:custDataLst>
              <p:tags r:id="rId1"/>
            </p:custDataLst>
            <p:extLst>
              <p:ext uri="{D42A27DB-BD31-4B8C-83A1-F6EECF244321}">
                <p14:modId xmlns:p14="http://schemas.microsoft.com/office/powerpoint/2010/main" val="1847138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7CFEDE2-32AA-432C-81EC-16C9319D2E6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vert="horz" anchor="ctr">
            <a:noAutofit/>
          </a:bodyPr>
          <a:lstStyle>
            <a:lvl1pPr rtl="0">
              <a:defRPr sz="4400" b="1">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84210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4D32BE7-D3C4-441C-A247-B22F8E6D3477}"/>
              </a:ext>
            </a:extLst>
          </p:cNvPr>
          <p:cNvGraphicFramePr>
            <a:graphicFrameLocks noChangeAspect="1"/>
          </p:cNvGraphicFramePr>
          <p:nvPr userDrawn="1">
            <p:custDataLst>
              <p:tags r:id="rId1"/>
            </p:custDataLst>
            <p:extLst>
              <p:ext uri="{D42A27DB-BD31-4B8C-83A1-F6EECF244321}">
                <p14:modId xmlns:p14="http://schemas.microsoft.com/office/powerpoint/2010/main" val="2047545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54D32BE7-D3C4-441C-A247-B22F8E6D347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29176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A99E818-8C04-4F04-A88D-EDEA19FE37C8}"/>
              </a:ext>
            </a:extLst>
          </p:cNvPr>
          <p:cNvGraphicFramePr>
            <a:graphicFrameLocks noChangeAspect="1"/>
          </p:cNvGraphicFramePr>
          <p:nvPr userDrawn="1">
            <p:custDataLst>
              <p:tags r:id="rId1"/>
            </p:custDataLst>
            <p:extLst>
              <p:ext uri="{D42A27DB-BD31-4B8C-83A1-F6EECF244321}">
                <p14:modId xmlns:p14="http://schemas.microsoft.com/office/powerpoint/2010/main" val="16299921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4A99E818-8C04-4F04-A88D-EDEA19FE37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0" name="Picture 9"/>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29529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97129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813800-26B3-4F65-A99D-457333A5FD93}"/>
              </a:ext>
            </a:extLst>
          </p:cNvPr>
          <p:cNvGraphicFramePr>
            <a:graphicFrameLocks noChangeAspect="1"/>
          </p:cNvGraphicFramePr>
          <p:nvPr userDrawn="1">
            <p:custDataLst>
              <p:tags r:id="rId1"/>
            </p:custDataLst>
            <p:extLst>
              <p:ext uri="{D42A27DB-BD31-4B8C-83A1-F6EECF244321}">
                <p14:modId xmlns:p14="http://schemas.microsoft.com/office/powerpoint/2010/main" val="3724467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61813800-26B3-4F65-A99D-457333A5FD9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vert="horz"/>
          <a:lstStyle>
            <a:lvl1pPr rtl="0">
              <a:defRPr>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11" name="Picture 10"/>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938161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DEF0A73-0195-484A-8A69-281F03F4E4E5}"/>
              </a:ext>
            </a:extLst>
          </p:cNvPr>
          <p:cNvGraphicFramePr>
            <a:graphicFrameLocks noChangeAspect="1"/>
          </p:cNvGraphicFramePr>
          <p:nvPr userDrawn="1">
            <p:custDataLst>
              <p:tags r:id="rId1"/>
            </p:custDataLst>
            <p:extLst>
              <p:ext uri="{D42A27DB-BD31-4B8C-83A1-F6EECF244321}">
                <p14:modId xmlns:p14="http://schemas.microsoft.com/office/powerpoint/2010/main" val="29029235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Object 3" hidden="1">
                        <a:extLst>
                          <a:ext uri="{FF2B5EF4-FFF2-40B4-BE49-F238E27FC236}">
                            <a16:creationId xmlns:a16="http://schemas.microsoft.com/office/drawing/2014/main" id="{EDEF0A73-0195-484A-8A69-281F03F4E4E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lnSpc>
                <a:spcPct val="90000"/>
              </a:lnSpc>
              <a:spcAft>
                <a:spcPts val="1000"/>
              </a:spcAft>
            </a:pPr>
            <a:endParaRPr lang="da-DK"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vert="horz"/>
          <a:lstStyle>
            <a:lvl1pPr rtl="0">
              <a:defRPr>
                <a:solidFill>
                  <a:srgbClr val="FFFFFF"/>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pic>
        <p:nvPicPr>
          <p:cNvPr id="9" name="Picture 8"/>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00976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509C861-9208-4A53-9D92-B39D866A7CA2}"/>
              </a:ext>
            </a:extLst>
          </p:cNvPr>
          <p:cNvGraphicFramePr>
            <a:graphicFrameLocks noChangeAspect="1"/>
          </p:cNvGraphicFramePr>
          <p:nvPr userDrawn="1">
            <p:custDataLst>
              <p:tags r:id="rId1"/>
            </p:custDataLst>
            <p:extLst>
              <p:ext uri="{D42A27DB-BD31-4B8C-83A1-F6EECF244321}">
                <p14:modId xmlns:p14="http://schemas.microsoft.com/office/powerpoint/2010/main" val="1113332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8509C861-9208-4A53-9D92-B39D866A7CA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Title 1"/>
          <p:cNvSpPr>
            <a:spLocks noGrp="1"/>
          </p:cNvSpPr>
          <p:nvPr>
            <p:ph type="title" hasCustomPrompt="1"/>
          </p:nvPr>
        </p:nvSpPr>
        <p:spPr>
          <a:xfrm>
            <a:off x="469900" y="3826333"/>
            <a:ext cx="11312797" cy="1606550"/>
          </a:xfr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3895763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F561A51-D063-4167-B719-869DC5B35059}"/>
              </a:ext>
            </a:extLst>
          </p:cNvPr>
          <p:cNvGraphicFramePr>
            <a:graphicFrameLocks noChangeAspect="1"/>
          </p:cNvGraphicFramePr>
          <p:nvPr userDrawn="1">
            <p:custDataLst>
              <p:tags r:id="rId1"/>
            </p:custDataLst>
            <p:extLst>
              <p:ext uri="{D42A27DB-BD31-4B8C-83A1-F6EECF244321}">
                <p14:modId xmlns:p14="http://schemas.microsoft.com/office/powerpoint/2010/main" val="17775932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Object 2" hidden="1">
                        <a:extLst>
                          <a:ext uri="{FF2B5EF4-FFF2-40B4-BE49-F238E27FC236}">
                            <a16:creationId xmlns:a16="http://schemas.microsoft.com/office/drawing/2014/main" id="{FF561A51-D063-4167-B719-869DC5B350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vert="horz"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da-DK" err="1"/>
              <a:t>Click</a:t>
            </a:r>
            <a:r>
              <a:rPr lang="da-DK"/>
              <a:t> to </a:t>
            </a:r>
            <a:r>
              <a:rPr lang="da-DK" err="1"/>
              <a:t>add</a:t>
            </a:r>
            <a:r>
              <a:rPr lang="da-DK"/>
              <a:t> big statement </a:t>
            </a:r>
            <a:r>
              <a:rPr lang="da-DK" err="1"/>
              <a:t>text</a:t>
            </a:r>
            <a:endParaRPr lang="da-DK"/>
          </a:p>
        </p:txBody>
      </p:sp>
    </p:spTree>
    <p:extLst>
      <p:ext uri="{BB962C8B-B14F-4D97-AF65-F5344CB8AC3E}">
        <p14:creationId xmlns:p14="http://schemas.microsoft.com/office/powerpoint/2010/main" val="2256512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37653105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pPr rtl="0"/>
            <a:endParaRPr lang="da-DK">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348245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5D61FE-3367-4EC7-A8B2-6A0C98732AB6}"/>
              </a:ext>
            </a:extLst>
          </p:cNvPr>
          <p:cNvGraphicFramePr>
            <a:graphicFrameLocks noChangeAspect="1"/>
          </p:cNvGraphicFramePr>
          <p:nvPr userDrawn="1">
            <p:custDataLst>
              <p:tags r:id="rId1"/>
            </p:custDataLst>
            <p:extLst>
              <p:ext uri="{D42A27DB-BD31-4B8C-83A1-F6EECF244321}">
                <p14:modId xmlns:p14="http://schemas.microsoft.com/office/powerpoint/2010/main" val="146494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5" name="Object 4" hidden="1">
                        <a:extLst>
                          <a:ext uri="{FF2B5EF4-FFF2-40B4-BE49-F238E27FC236}">
                            <a16:creationId xmlns:a16="http://schemas.microsoft.com/office/drawing/2014/main" id="{995D61FE-3367-4EC7-A8B2-6A0C98732A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469900" y="402586"/>
            <a:ext cx="11312797" cy="853141"/>
          </a:xfrm>
        </p:spPr>
        <p:txBody>
          <a:bodyPr vert="horz"/>
          <a:lstStyle>
            <a:lvl1pPr rtl="0">
              <a:defRPr>
                <a:solidFill>
                  <a:schemeClr val="bg1"/>
                </a:solidFill>
                <a:latin typeface="+mj-lt"/>
                <a:sym typeface="Trebuchet MS" panose="020B0603020202020204" pitchFamily="34" charset="0"/>
              </a:defRPr>
            </a:lvl1pPr>
          </a:lstStyle>
          <a:p>
            <a:r>
              <a:rPr lang="da-DK" err="1"/>
              <a:t>Click</a:t>
            </a:r>
            <a:r>
              <a:rPr lang="da-DK"/>
              <a:t> to </a:t>
            </a:r>
            <a:r>
              <a:rPr lang="da-DK" err="1"/>
              <a:t>add</a:t>
            </a:r>
            <a:r>
              <a:rPr lang="da-DK"/>
              <a:t> </a:t>
            </a:r>
            <a:r>
              <a:rPr lang="da-DK" err="1"/>
              <a:t>title</a:t>
            </a:r>
            <a:endParaRPr lang="da-DK"/>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155572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DAE5E0-A259-4137-B6CA-BBFFD908FF4F}"/>
              </a:ext>
            </a:extLst>
          </p:cNvPr>
          <p:cNvGraphicFramePr>
            <a:graphicFrameLocks noChangeAspect="1"/>
          </p:cNvGraphicFramePr>
          <p:nvPr userDrawn="1">
            <p:custDataLst>
              <p:tags r:id="rId1"/>
            </p:custDataLst>
            <p:extLst>
              <p:ext uri="{D42A27DB-BD31-4B8C-83A1-F6EECF244321}">
                <p14:modId xmlns:p14="http://schemas.microsoft.com/office/powerpoint/2010/main" val="8512997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ACDAE5E0-A259-4137-B6CA-BBFFD908FF4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da-DK" sz="4800" b="1" err="1">
                <a:solidFill>
                  <a:schemeClr val="tx2"/>
                </a:solidFill>
                <a:latin typeface="+mn-lt"/>
                <a:sym typeface="Trebuchet MS" panose="020B0603020202020204" pitchFamily="34" charset="0"/>
              </a:rPr>
              <a:t>Table</a:t>
            </a:r>
            <a:r>
              <a:rPr lang="da-DK" sz="4800" b="1">
                <a:solidFill>
                  <a:schemeClr val="tx2"/>
                </a:solidFill>
                <a:latin typeface="+mn-lt"/>
                <a:sym typeface="Trebuchet MS" panose="020B0603020202020204" pitchFamily="34" charset="0"/>
              </a:rPr>
              <a:t> of contents</a:t>
            </a:r>
          </a:p>
        </p:txBody>
      </p:sp>
      <p:pic>
        <p:nvPicPr>
          <p:cNvPr id="10" name="Picture 9"/>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497868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30BC91A6-305A-452B-888C-2797D58D5B00}"/>
              </a:ext>
            </a:extLst>
          </p:cNvPr>
          <p:cNvGraphicFramePr>
            <a:graphicFrameLocks noChangeAspect="1"/>
          </p:cNvGraphicFramePr>
          <p:nvPr userDrawn="1">
            <p:custDataLst>
              <p:tags r:id="rId1"/>
            </p:custDataLst>
            <p:extLst>
              <p:ext uri="{D42A27DB-BD31-4B8C-83A1-F6EECF244321}">
                <p14:modId xmlns:p14="http://schemas.microsoft.com/office/powerpoint/2010/main" val="28608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2" name="Object 1" hidden="1">
                        <a:extLst>
                          <a:ext uri="{FF2B5EF4-FFF2-40B4-BE49-F238E27FC236}">
                            <a16:creationId xmlns:a16="http://schemas.microsoft.com/office/drawing/2014/main" id="{30BC91A6-305A-452B-888C-2797D58D5B0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888603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436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321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66436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728069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8" name="GradientOverlay">
            <a:extLst>
              <a:ext uri="{FF2B5EF4-FFF2-40B4-BE49-F238E27FC236}">
                <a16:creationId xmlns:a16="http://schemas.microsoft.com/office/drawing/2014/main" id="{7B26446B-925A-43BA-A927-B09AA1BE924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rtl="0">
              <a:lnSpc>
                <a:spcPct val="93000"/>
              </a:lnSpc>
              <a:defRPr sz="5400" baseline="0">
                <a:solidFill>
                  <a:schemeClr val="bg1"/>
                </a:solidFill>
                <a:latin typeface="+mj-lt"/>
                <a:sym typeface="Trebuchet MS" panose="020B0603020202020204" pitchFamily="34" charset="0"/>
              </a:defRPr>
            </a:lvl1pPr>
          </a:lstStyle>
          <a:p>
            <a:r>
              <a:rPr lang="da-DK"/>
              <a:t>Tak</a:t>
            </a:r>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569069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endParaRPr lang="da-DK">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rtl="0">
                <a:lnSpc>
                  <a:spcPct val="90000"/>
                </a:lnSpc>
                <a:spcAft>
                  <a:spcPts val="1000"/>
                </a:spcAft>
              </a:pPr>
              <a:endParaRPr lang="da-DK"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2.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xxxx</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3. List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in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numerical</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order</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Footnote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numbers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are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not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bracketed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period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Include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 source for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every</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chart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that</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you</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use</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Separate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with a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semicolon</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BCG-</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related</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a:t>
              </a:r>
              <a:r>
                <a:rPr kumimoji="0" lang="da-DK" sz="1000" b="0" i="0" u="none" strike="noStrike" kern="1200" cap="none" spc="0" normalizeH="0" baseline="0" noProof="0" err="1">
                  <a:ln>
                    <a:noFill/>
                  </a:ln>
                  <a:solidFill>
                    <a:schemeClr val="bg1">
                      <a:lumMod val="50000"/>
                    </a:schemeClr>
                  </a:solidFill>
                  <a:effectLst/>
                  <a:uLnTx/>
                  <a:uFillTx/>
                  <a:latin typeface="+mn-lt"/>
                  <a:ea typeface="+mn-ea"/>
                  <a:cs typeface="+mn-cs"/>
                  <a:sym typeface="Trebuchet MS" panose="020B0603020202020204" pitchFamily="34" charset="0"/>
                </a:rPr>
                <a:t>sources</a:t>
              </a:r>
              <a:r>
                <a:rPr kumimoji="0" lang="da-DK"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 go at the end</a:t>
              </a:r>
            </a:p>
          </p:txBody>
        </p:sp>
      </p:grpSp>
    </p:spTree>
    <p:extLst>
      <p:ext uri="{BB962C8B-B14F-4D97-AF65-F5344CB8AC3E}">
        <p14:creationId xmlns:p14="http://schemas.microsoft.com/office/powerpoint/2010/main" val="1910424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643074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da-DK" sz="200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da-DK" sz="1200">
              <a:solidFill>
                <a:srgbClr val="FFFFFF"/>
              </a:solidFill>
              <a:latin typeface="COOP" panose="02010504010101010104" pitchFamily="2" charset="0"/>
            </a:endParaRPr>
          </a:p>
        </p:txBody>
      </p:sp>
      <p:sp>
        <p:nvSpPr>
          <p:cNvPr id="2" name="TextBox 1"/>
          <p:cNvSpPr txBox="1"/>
          <p:nvPr userDrawn="1"/>
        </p:nvSpPr>
        <p:spPr>
          <a:xfrm>
            <a:off x="630000" y="907199"/>
            <a:ext cx="3448800" cy="1220467"/>
          </a:xfrm>
          <a:prstGeom prst="rect">
            <a:avLst/>
          </a:prstGeom>
          <a:noFill/>
          <a:ln>
            <a:solidFill>
              <a:schemeClr val="bg1"/>
            </a:solidFill>
          </a:ln>
        </p:spPr>
        <p:txBody>
          <a:bodyPr wrap="square" lIns="612000" tIns="468000" rIns="0" bIns="0" rtlCol="0" anchor="t">
            <a:spAutoFit/>
          </a:bodyPr>
          <a:lstStyle/>
          <a:p>
            <a:pPr rtl="0">
              <a:lnSpc>
                <a:spcPct val="90000"/>
              </a:lnSpc>
              <a:spcAft>
                <a:spcPts val="600"/>
              </a:spcAft>
            </a:pPr>
            <a:endParaRPr lang="da-DK" sz="5400">
              <a:solidFill>
                <a:schemeClr val="bg1"/>
              </a:solidFill>
            </a:endParaRPr>
          </a:p>
        </p:txBody>
      </p:sp>
      <p:sp>
        <p:nvSpPr>
          <p:cNvPr id="10" name="TextBox 1"/>
          <p:cNvSpPr txBox="1"/>
          <p:nvPr userDrawn="1"/>
        </p:nvSpPr>
        <p:spPr>
          <a:xfrm>
            <a:off x="855873" y="1115416"/>
            <a:ext cx="2996334" cy="881780"/>
          </a:xfrm>
          <a:prstGeom prst="rect">
            <a:avLst/>
          </a:prstGeom>
          <a:noFill/>
        </p:spPr>
        <p:txBody>
          <a:bodyPr wrap="none" rtlCol="0">
            <a:spAutoFit/>
          </a:bodyPr>
          <a:lstStyle/>
          <a:p>
            <a:pPr algn="ctr" rtl="0" fontAlgn="auto">
              <a:lnSpc>
                <a:spcPct val="95000"/>
              </a:lnSpc>
              <a:spcBef>
                <a:spcPts val="0"/>
              </a:spcBef>
              <a:spcAft>
                <a:spcPts val="0"/>
              </a:spcAft>
            </a:pPr>
            <a:r>
              <a:rPr lang="da-DK" sz="5400" b="1">
                <a:solidFill>
                  <a:schemeClr val="bg1"/>
                </a:solidFill>
                <a:latin typeface="+mj-lt"/>
              </a:rPr>
              <a:t>Agenda</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93672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8080916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da-DK" sz="2000">
              <a:solidFill>
                <a:prstClr val="white"/>
              </a:solidFill>
              <a:latin typeface="COOP" panose="02010504010101010104" pitchFamily="2"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146416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01386923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da-DK" b="1">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7372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56287332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2069657" cy="443198"/>
          </a:xfrm>
          <a:prstGeom prst="rect">
            <a:avLst/>
          </a:prstGeom>
          <a:noFill/>
        </p:spPr>
        <p:txBody>
          <a:bodyPr wrap="square" lIns="0" tIns="0" rIns="0" bIns="0" rtlCol="0" anchor="t">
            <a:spAutoFit/>
          </a:bodyPr>
          <a:lstStyle/>
          <a:p>
            <a:pPr rtl="0">
              <a:lnSpc>
                <a:spcPct val="90000"/>
              </a:lnSpc>
              <a:spcAft>
                <a:spcPts val="600"/>
              </a:spcAft>
            </a:pPr>
            <a:r>
              <a:rPr lang="da-DK" sz="32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3175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6463180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lnSpc>
                <a:spcPct val="95000"/>
              </a:lnSpc>
              <a:spcBef>
                <a:spcPts val="0"/>
              </a:spcBef>
              <a:spcAft>
                <a:spcPts val="0"/>
              </a:spcAft>
            </a:pPr>
            <a:endParaRPr lang="da-DK" sz="200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rtl="0">
              <a:lnSpc>
                <a:spcPct val="95000"/>
              </a:lnSpc>
            </a:pPr>
            <a:endParaRPr lang="da-DK" sz="1200">
              <a:solidFill>
                <a:srgbClr val="FFFFFF"/>
              </a:solidFill>
              <a:latin typeface="COOP" panose="02010504010101010104" pitchFamily="2" charset="0"/>
            </a:endParaRPr>
          </a:p>
        </p:txBody>
      </p:sp>
      <p:sp>
        <p:nvSpPr>
          <p:cNvPr id="11" name="TextBox 10"/>
          <p:cNvSpPr txBox="1"/>
          <p:nvPr userDrawn="1"/>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rtl="0">
              <a:lnSpc>
                <a:spcPct val="90000"/>
              </a:lnSpc>
              <a:spcAft>
                <a:spcPts val="600"/>
              </a:spcAft>
            </a:pPr>
            <a:endParaRPr lang="da-DK" sz="5400">
              <a:solidFill>
                <a:schemeClr val="accent4"/>
              </a:solidFill>
            </a:endParaRPr>
          </a:p>
        </p:txBody>
      </p:sp>
      <p:sp>
        <p:nvSpPr>
          <p:cNvPr id="9" name="TextBox 1"/>
          <p:cNvSpPr txBox="1"/>
          <p:nvPr userDrawn="1"/>
        </p:nvSpPr>
        <p:spPr>
          <a:xfrm>
            <a:off x="855873" y="1115416"/>
            <a:ext cx="29963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rtl="0"/>
            <a:r>
              <a:rPr lang="da-DK" b="1"/>
              <a:t>Agenda</a:t>
            </a:r>
          </a:p>
        </p:txBody>
      </p:sp>
    </p:spTree>
    <p:extLst>
      <p:ext uri="{BB962C8B-B14F-4D97-AF65-F5344CB8AC3E}">
        <p14:creationId xmlns:p14="http://schemas.microsoft.com/office/powerpoint/2010/main" val="540993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9999263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a:endParaRPr lang="da-DK" sz="120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fontAlgn="auto">
              <a:spcBef>
                <a:spcPts val="0"/>
              </a:spcBef>
              <a:spcAft>
                <a:spcPts val="0"/>
              </a:spcAft>
            </a:pPr>
            <a:endParaRPr lang="da-DK" sz="2000">
              <a:solidFill>
                <a:prstClr val="white"/>
              </a:solidFill>
              <a:latin typeface="COOP" panose="02010504010101010104" pitchFamily="2" charset="0"/>
            </a:endParaRPr>
          </a:p>
        </p:txBody>
      </p:sp>
    </p:spTree>
    <p:extLst>
      <p:ext uri="{BB962C8B-B14F-4D97-AF65-F5344CB8AC3E}">
        <p14:creationId xmlns:p14="http://schemas.microsoft.com/office/powerpoint/2010/main" val="38303033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37151587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pPr rtl="0"/>
            <a:r>
              <a:rPr lang="da-DK" b="1">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545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9957637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rtl="0"/>
            <a:endParaRPr lang="da-DK" sz="120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677771" cy="332399"/>
          </a:xfrm>
          <a:prstGeom prst="rect">
            <a:avLst/>
          </a:prstGeom>
          <a:noFill/>
        </p:spPr>
        <p:txBody>
          <a:bodyPr wrap="square" lIns="0" tIns="0" rIns="0" bIns="0" rtlCol="0" anchor="t">
            <a:spAutoFit/>
          </a:bodyPr>
          <a:lstStyle/>
          <a:p>
            <a:pPr rtl="0">
              <a:lnSpc>
                <a:spcPct val="90000"/>
              </a:lnSpc>
              <a:spcAft>
                <a:spcPts val="600"/>
              </a:spcAft>
            </a:pPr>
            <a:r>
              <a:rPr lang="da-DK" sz="24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23886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194133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404929270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rtl="0">
              <a:lnSpc>
                <a:spcPct val="90000"/>
              </a:lnSpc>
              <a:spcAft>
                <a:spcPts val="1000"/>
              </a:spcAft>
            </a:pPr>
            <a:endParaRPr lang="da-DK" sz="120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29999" y="2695883"/>
            <a:ext cx="2923097" cy="1525867"/>
          </a:xfrm>
          <a:prstGeom prst="rect">
            <a:avLst/>
          </a:prstGeom>
          <a:noFill/>
        </p:spPr>
        <p:txBody>
          <a:bodyPr wrap="square" lIns="0" tIns="0" rIns="0" bIns="0" rtlCol="0" anchor="ctr">
            <a:spAutoFit/>
          </a:bodyPr>
          <a:lstStyle/>
          <a:p>
            <a:pPr marL="0" indent="0" algn="l" defTabSz="914400" rtl="0" eaLnBrk="1" latinLnBrk="0" hangingPunct="1">
              <a:lnSpc>
                <a:spcPct val="106000"/>
              </a:lnSpc>
              <a:spcAft>
                <a:spcPts val="700"/>
              </a:spcAft>
              <a:buFontTx/>
              <a:buNone/>
            </a:pPr>
            <a:r>
              <a:rPr lang="da-DK" sz="4800" b="1" kern="1200" err="1">
                <a:solidFill>
                  <a:schemeClr val="tx2"/>
                </a:solidFill>
                <a:latin typeface="+mn-lt"/>
                <a:ea typeface="+mn-ea"/>
                <a:cs typeface="+mn-cs"/>
                <a:sym typeface="Trebuchet MS" panose="020B0603020202020204" pitchFamily="34" charset="0"/>
              </a:rPr>
              <a:t>Table</a:t>
            </a:r>
            <a:r>
              <a:rPr lang="da-DK" sz="4800" b="1" kern="1200">
                <a:solidFill>
                  <a:schemeClr val="tx2"/>
                </a:solidFill>
                <a:latin typeface="+mn-lt"/>
                <a:ea typeface="+mn-ea"/>
                <a:cs typeface="+mn-cs"/>
                <a:sym typeface="Trebuchet MS" panose="020B0603020202020204" pitchFamily="34" charset="0"/>
              </a:rPr>
              <a:t>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920616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830413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5479DBEE-153B-41C5-8685-D0E03D460C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672BA3D3-4BED-41F6-A9E6-664FAAF9CB8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Tree>
    <p:extLst>
      <p:ext uri="{BB962C8B-B14F-4D97-AF65-F5344CB8AC3E}">
        <p14:creationId xmlns:p14="http://schemas.microsoft.com/office/powerpoint/2010/main" val="3494419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2693096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445705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34369665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295387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3115527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tx2"/>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671887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31254924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2114840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1320082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1759052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3652454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318122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2357411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hasCustomPrompt="1"/>
          </p:nvPr>
        </p:nvSpPr>
        <p:spPr>
          <a:xfrm>
            <a:off x="6240462" y="2087320"/>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hasCustomPrompt="1"/>
          </p:nvPr>
        </p:nvSpPr>
        <p:spPr>
          <a:xfrm>
            <a:off x="6240462" y="3173659"/>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hasCustomPrompt="1"/>
          </p:nvPr>
        </p:nvSpPr>
        <p:spPr>
          <a:xfrm>
            <a:off x="6240462" y="4259998"/>
            <a:ext cx="5244149" cy="828000"/>
          </a:xfrm>
        </p:spPr>
        <p:txBody>
          <a:bodyPr anchor="ctr" anchorCtr="0"/>
          <a:lstStyle>
            <a:lvl1pPr marL="0" indent="0" rtl="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da-DK"/>
              <a:t>Edit Master </a:t>
            </a:r>
            <a:r>
              <a:rPr lang="da-DK" err="1"/>
              <a:t>text</a:t>
            </a:r>
            <a:r>
              <a:rPr lang="da-DK"/>
              <a:t> styles</a:t>
            </a:r>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3386760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890717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691032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7065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30214063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42041855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622723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rtl="0">
              <a:defRPr sz="2400">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Tree>
    <p:extLst>
      <p:ext uri="{BB962C8B-B14F-4D97-AF65-F5344CB8AC3E}">
        <p14:creationId xmlns:p14="http://schemas.microsoft.com/office/powerpoint/2010/main" val="2189861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1322298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rtl="0">
              <a:defRPr>
                <a:solidFill>
                  <a:schemeClr val="tx2"/>
                </a:solidFill>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rtl="0">
              <a:defRPr>
                <a:solidFill>
                  <a:schemeClr val="tx1"/>
                </a:solidFill>
                <a:latin typeface="+mn-lt"/>
                <a:ea typeface="+mn-ea"/>
                <a:cs typeface="+mn-cs"/>
              </a:defRPr>
            </a:lvl1pPr>
            <a:lvl2pPr rtl="0">
              <a:defRPr>
                <a:solidFill>
                  <a:schemeClr val="tx1"/>
                </a:solidFill>
                <a:latin typeface="+mn-lt"/>
                <a:ea typeface="+mn-ea"/>
                <a:cs typeface="+mn-cs"/>
              </a:defRPr>
            </a:lvl2pPr>
            <a:lvl3pPr rtl="0">
              <a:defRPr>
                <a:solidFill>
                  <a:schemeClr val="tx1"/>
                </a:solidFill>
                <a:latin typeface="+mn-lt"/>
                <a:ea typeface="+mn-ea"/>
                <a:cs typeface="+mn-cs"/>
              </a:defRPr>
            </a:lvl3pPr>
            <a:lvl4pPr rtl="0">
              <a:defRPr>
                <a:solidFill>
                  <a:schemeClr val="tx1"/>
                </a:solidFill>
                <a:latin typeface="+mn-lt"/>
                <a:ea typeface="+mn-ea"/>
                <a:cs typeface="+mn-cs"/>
              </a:defRPr>
            </a:lvl4pPr>
            <a:lvl5pPr rtl="0">
              <a:defRPr>
                <a:solidFill>
                  <a:schemeClr val="tx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3156038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0793134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rtl="0">
              <a:defRPr>
                <a:solidFill>
                  <a:schemeClr val="bg2"/>
                </a:solidFill>
                <a:latin typeface="+mj-lt"/>
                <a:ea typeface="+mj-ea"/>
                <a:cs typeface="+mj-cs"/>
              </a:defRPr>
            </a:lvl1pPr>
          </a:lstStyle>
          <a:p>
            <a:r>
              <a:rPr lang="da-DK" err="1"/>
              <a:t>Click</a:t>
            </a:r>
            <a:r>
              <a:rPr lang="da-DK"/>
              <a:t> to </a:t>
            </a:r>
            <a:r>
              <a:rPr lang="da-DK" err="1"/>
              <a:t>edit</a:t>
            </a:r>
            <a:r>
              <a:rPr lang="da-DK"/>
              <a:t> Master </a:t>
            </a:r>
            <a:r>
              <a:rPr lang="da-DK" err="1"/>
              <a:t>title</a:t>
            </a:r>
            <a:r>
              <a:rPr lang="da-DK"/>
              <a:t> style</a:t>
            </a:r>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rtl="0">
              <a:defRPr>
                <a:solidFill>
                  <a:schemeClr val="bg1"/>
                </a:solidFill>
                <a:latin typeface="+mn-lt"/>
                <a:ea typeface="+mn-ea"/>
                <a:cs typeface="+mn-cs"/>
              </a:defRPr>
            </a:lvl1pPr>
            <a:lvl2pPr rtl="0">
              <a:defRPr>
                <a:solidFill>
                  <a:schemeClr val="bg1"/>
                </a:solidFill>
                <a:latin typeface="+mn-lt"/>
                <a:ea typeface="+mn-ea"/>
                <a:cs typeface="+mn-cs"/>
              </a:defRPr>
            </a:lvl2pPr>
            <a:lvl3pPr rtl="0">
              <a:defRPr>
                <a:solidFill>
                  <a:schemeClr val="bg1"/>
                </a:solidFill>
                <a:latin typeface="+mn-lt"/>
                <a:ea typeface="+mn-ea"/>
                <a:cs typeface="+mn-cs"/>
              </a:defRPr>
            </a:lvl3pPr>
            <a:lvl4pPr rtl="0">
              <a:defRPr>
                <a:solidFill>
                  <a:schemeClr val="bg1"/>
                </a:solidFill>
                <a:latin typeface="+mn-lt"/>
                <a:ea typeface="+mn-ea"/>
                <a:cs typeface="+mn-cs"/>
              </a:defRPr>
            </a:lvl4pPr>
            <a:lvl5pPr rtl="0">
              <a:defRPr>
                <a:solidFill>
                  <a:schemeClr val="bg1"/>
                </a:solidFill>
                <a:latin typeface="+mn-lt"/>
                <a:ea typeface="+mn-ea"/>
                <a:cs typeface="+mn-cs"/>
              </a:defRPr>
            </a:lvl5pPr>
          </a:lstStyle>
          <a:p>
            <a:pPr lvl="0"/>
            <a:r>
              <a:rPr lang="da-DK" err="1"/>
              <a:t>Click</a:t>
            </a:r>
            <a:r>
              <a:rPr lang="da-DK"/>
              <a:t> to </a:t>
            </a:r>
            <a:r>
              <a:rPr lang="da-DK" err="1"/>
              <a:t>edit</a:t>
            </a:r>
            <a:r>
              <a:rPr lang="da-DK"/>
              <a: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Tree>
    <p:extLst>
      <p:ext uri="{BB962C8B-B14F-4D97-AF65-F5344CB8AC3E}">
        <p14:creationId xmlns:p14="http://schemas.microsoft.com/office/powerpoint/2010/main" val="37510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313959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rtl="0" eaLnBrk="1">
              <a:lnSpc>
                <a:spcPct val="90000"/>
              </a:lnSpc>
              <a:spcBef>
                <a:spcPct val="0"/>
              </a:spcBef>
              <a:spcAft>
                <a:spcPct val="0"/>
              </a:spcAft>
            </a:pPr>
            <a:endParaRPr lang="da-DK" sz="2400" b="1" i="0" baseline="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rtl="0">
              <a:defRPr sz="2400">
                <a:latin typeface="+mj-lt"/>
                <a:ea typeface="+mj-ea"/>
                <a:cs typeface="+mj-cs"/>
              </a:defRPr>
            </a:lvl1pPr>
          </a:lstStyle>
          <a:p>
            <a:endParaRPr lang="da-DK"/>
          </a:p>
        </p:txBody>
      </p:sp>
    </p:spTree>
    <p:extLst>
      <p:ext uri="{BB962C8B-B14F-4D97-AF65-F5344CB8AC3E}">
        <p14:creationId xmlns:p14="http://schemas.microsoft.com/office/powerpoint/2010/main" val="3960833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22198933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rtl="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da-DK" err="1"/>
              <a:t>Click</a:t>
            </a:r>
            <a:r>
              <a:rPr lang="da-DK"/>
              <a:t> to </a:t>
            </a:r>
            <a:r>
              <a:rPr lang="da-DK" err="1"/>
              <a:t>edit</a:t>
            </a:r>
            <a:r>
              <a:rPr lang="da-DK"/>
              <a:t> Master </a:t>
            </a:r>
            <a:r>
              <a:rPr lang="da-DK" err="1"/>
              <a:t>text</a:t>
            </a:r>
            <a:r>
              <a:rPr lang="da-DK"/>
              <a: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rtl="0">
              <a:defRPr sz="2400">
                <a:latin typeface="+mj-lt"/>
                <a:ea typeface="+mj-ea"/>
                <a:cs typeface="+mj-cs"/>
              </a:defRPr>
            </a:lvl1pPr>
          </a:lstStyle>
          <a:p>
            <a:endParaRPr lang="da-DK"/>
          </a:p>
        </p:txBody>
      </p:sp>
    </p:spTree>
    <p:extLst>
      <p:ext uri="{BB962C8B-B14F-4D97-AF65-F5344CB8AC3E}">
        <p14:creationId xmlns:p14="http://schemas.microsoft.com/office/powerpoint/2010/main" val="142253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4288675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rtl="0">
              <a:defRPr sz="6000" b="1" i="0">
                <a:solidFill>
                  <a:schemeClr val="bg1"/>
                </a:solidFill>
                <a:latin typeface="+mj-lt"/>
                <a:ea typeface="+mj-ea"/>
                <a:cs typeface="+mj-cs"/>
              </a:defRPr>
            </a:lvl1pPr>
          </a:lstStyle>
          <a:p>
            <a:r>
              <a:rPr lang="da-DK"/>
              <a:t>Tak for i dag</a:t>
            </a:r>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rtl="0"/>
            <a:r>
              <a:rPr lang="da-DK" sz="1000" b="1">
                <a:latin typeface="+mn-lt"/>
                <a:ea typeface="+mn-ea"/>
                <a:cs typeface="+mn-cs"/>
              </a:rPr>
              <a:t>Skift billede:</a:t>
            </a:r>
          </a:p>
          <a:p>
            <a:pPr algn="l" rtl="0"/>
            <a:r>
              <a:rPr lang="da-DK" sz="1000">
                <a:latin typeface="+mn-lt"/>
                <a:ea typeface="+mn-ea"/>
                <a:cs typeface="+mn-cs"/>
              </a:rPr>
              <a:t>Klik uden for format</a:t>
            </a:r>
          </a:p>
          <a:p>
            <a:pPr algn="l" rtl="0"/>
            <a:r>
              <a:rPr lang="da-DK" sz="1000">
                <a:latin typeface="+mn-lt"/>
                <a:ea typeface="+mn-ea"/>
                <a:cs typeface="+mn-cs"/>
              </a:rPr>
              <a:t>Højre klik for at formatere baggrunden</a:t>
            </a:r>
          </a:p>
          <a:p>
            <a:pPr algn="l" rtl="0"/>
            <a:r>
              <a:rPr lang="da-DK" sz="1000">
                <a:latin typeface="+mn-lt"/>
                <a:ea typeface="+mn-ea"/>
                <a:cs typeface="+mn-cs"/>
              </a:rPr>
              <a:t>Klik på fil og indsæt dit billede </a:t>
            </a:r>
          </a:p>
          <a:p>
            <a:pPr algn="l" rtl="0"/>
            <a:endParaRPr lang="da-DK" sz="1000">
              <a:latin typeface="+mn-lt"/>
              <a:ea typeface="+mn-ea"/>
              <a:cs typeface="+mn-cs"/>
            </a:endParaRPr>
          </a:p>
          <a:p>
            <a:pPr algn="l" rtl="0"/>
            <a:endParaRPr lang="da-DK" sz="1000">
              <a:latin typeface="+mn-lt"/>
              <a:ea typeface="+mn-ea"/>
              <a:cs typeface="+mn-cs"/>
            </a:endParaRPr>
          </a:p>
          <a:p>
            <a:pPr algn="l" rtl="0"/>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383626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784029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rtl="0">
              <a:defRPr sz="6000" b="1" i="0">
                <a:solidFill>
                  <a:schemeClr val="bg1"/>
                </a:solidFill>
                <a:latin typeface="+mj-lt"/>
                <a:ea typeface="+mj-ea"/>
                <a:cs typeface="+mj-cs"/>
              </a:defRPr>
            </a:lvl1pPr>
          </a:lstStyle>
          <a:p>
            <a:r>
              <a:rPr lang="da-DK"/>
              <a:t>Tak for i dag</a:t>
            </a:r>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5084380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1_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4777399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3B1C4E63-B72E-4ECA-983E-14E320E66C6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85ACCAC5-8615-4229-8F63-0958264C3101}"/>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0000"/>
              </a:lnSpc>
              <a:spcAft>
                <a:spcPts val="1000"/>
              </a:spcAft>
            </a:pPr>
            <a:endParaRPr lang="da-DK">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Tree>
    <p:extLst>
      <p:ext uri="{BB962C8B-B14F-4D97-AF65-F5344CB8AC3E}">
        <p14:creationId xmlns:p14="http://schemas.microsoft.com/office/powerpoint/2010/main" val="2069508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2951125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425314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3483092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86769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25968535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115537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36426422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rtl="0">
              <a:defRPr sz="6000" b="1" i="0">
                <a:solidFill>
                  <a:schemeClr val="tx2"/>
                </a:solidFill>
                <a:latin typeface="+mj-lt"/>
                <a:ea typeface="+mj-ea"/>
                <a:cs typeface="+mj-cs"/>
              </a:defRPr>
            </a:lvl1pPr>
          </a:lstStyle>
          <a:p>
            <a:r>
              <a:rPr lang="da-DK"/>
              <a:t>Overskrift</a:t>
            </a:r>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380048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22800895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rtl="0">
              <a:buFontTx/>
              <a:buNone/>
              <a:defRPr sz="100">
                <a:solidFill>
                  <a:schemeClr val="bg1"/>
                </a:solidFill>
                <a:latin typeface="+mn-lt"/>
                <a:ea typeface="+mn-ea"/>
                <a:cs typeface="+mn-cs"/>
              </a:defRPr>
            </a:lvl1pPr>
          </a:lstStyle>
          <a:p>
            <a:pPr lvl="0"/>
            <a:r>
              <a:rPr lang="da-DK"/>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rtl="0">
              <a:defRPr sz="6000" b="1" i="0">
                <a:solidFill>
                  <a:schemeClr val="bg1"/>
                </a:solidFill>
                <a:latin typeface="+mj-lt"/>
                <a:ea typeface="+mj-ea"/>
                <a:cs typeface="+mj-cs"/>
              </a:defRPr>
            </a:lvl1pPr>
          </a:lstStyle>
          <a:p>
            <a:r>
              <a:rPr lang="da-DK"/>
              <a:t>Overskrift</a:t>
            </a:r>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rtl="0">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err="1"/>
              <a:t>Click</a:t>
            </a:r>
            <a:r>
              <a:rPr lang="da-DK"/>
              <a:t> to </a:t>
            </a:r>
            <a:r>
              <a:rPr lang="da-DK" err="1"/>
              <a:t>edit</a:t>
            </a:r>
            <a:r>
              <a:rPr lang="da-DK"/>
              <a:t> Master </a:t>
            </a:r>
            <a:r>
              <a:rPr lang="da-DK" err="1"/>
              <a:t>subtitle</a:t>
            </a:r>
            <a:r>
              <a:rPr lang="da-DK"/>
              <a:t> style</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rtl="0"/>
            <a:fld id="{DFCF27A5-1A5B-48D3-A060-2758FFBB1ADD}" type="slidenum">
              <a:rPr lang="da-DK" smtClean="0">
                <a:sym typeface="Trebuchet MS" panose="020B0603020202020204" pitchFamily="34" charset="0"/>
              </a:rPr>
              <a:pPr lvl="0" rtl="0"/>
              <a:t>‹nr.›</a:t>
            </a:fld>
            <a:endParaRPr lang="da-DK">
              <a:sym typeface="Trebuchet MS" panose="020B0603020202020204" pitchFamily="34" charset="0"/>
            </a:endParaRPr>
          </a:p>
        </p:txBody>
      </p:sp>
    </p:spTree>
    <p:extLst>
      <p:ext uri="{BB962C8B-B14F-4D97-AF65-F5344CB8AC3E}">
        <p14:creationId xmlns:p14="http://schemas.microsoft.com/office/powerpoint/2010/main" val="3785618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724996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201231388"/>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3690682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37529576"/>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1032196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116680524"/>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2784713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451689677"/>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4213916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695733079"/>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2733536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4086970325"/>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523690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p>
            <a:endParaRPr lang="da-DK"/>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da-DK" smtClean="0"/>
              <a:pPr/>
              <a:t>‹nr.›</a:t>
            </a:fld>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907349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8931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025519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p>
            <a:endParaRPr lang="da-DK"/>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da-DK" smtClean="0"/>
              <a:pPr/>
              <a:t>‹nr.›</a:t>
            </a:fld>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14884537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484389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179890043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7247210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42614099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2530480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p>
            <a:endParaRPr lang="da-DK"/>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34303631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2616125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p>
            <a:endParaRPr lang="da-DK"/>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81043049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241574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p>
            <a:endParaRPr lang="da-DK"/>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9294939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4601186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p>
            <a:endParaRPr lang="da-DK"/>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da-DK" smtClean="0"/>
              <a:pPr/>
              <a:t>‹nr.›</a:t>
            </a:fld>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2494828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8204222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da-DK" smtClean="0"/>
              <a:pPr/>
              <a:t>‹nr.›</a:t>
            </a:fld>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vl1pPr>
          </a:lstStyle>
          <a:p>
            <a:endParaRPr lang="da-DK"/>
          </a:p>
        </p:txBody>
      </p:sp>
    </p:spTree>
    <p:extLst>
      <p:ext uri="{BB962C8B-B14F-4D97-AF65-F5344CB8AC3E}">
        <p14:creationId xmlns:p14="http://schemas.microsoft.com/office/powerpoint/2010/main" val="32187774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223989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j-lt"/>
              </a:rPr>
              <a:t>Skift billede:</a:t>
            </a:r>
          </a:p>
          <a:p>
            <a:pPr algn="l"/>
            <a:r>
              <a:rPr lang="da-DK" sz="1000">
                <a:latin typeface="+mj-lt"/>
              </a:rPr>
              <a:t>Klik uden for format</a:t>
            </a:r>
          </a:p>
          <a:p>
            <a:pPr algn="l"/>
            <a:r>
              <a:rPr lang="da-DK" sz="1000">
                <a:latin typeface="+mj-lt"/>
              </a:rPr>
              <a:t>Højre klik for at formatere baggrunden</a:t>
            </a:r>
          </a:p>
          <a:p>
            <a:pPr algn="l"/>
            <a:r>
              <a:rPr lang="da-DK" sz="1000">
                <a:latin typeface="+mj-lt"/>
              </a:rPr>
              <a:t>Klik på fil og indsæt dit billede </a:t>
            </a:r>
          </a:p>
          <a:p>
            <a:pPr algn="l"/>
            <a:endParaRPr lang="da-DK" sz="1000">
              <a:latin typeface="+mj-lt"/>
            </a:endParaRPr>
          </a:p>
          <a:p>
            <a:pPr algn="l"/>
            <a:endParaRPr lang="da-DK" sz="1000">
              <a:latin typeface="+mj-lt"/>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8570058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1858265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2336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12705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15975785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469373306"/>
      </p:ext>
    </p:extLst>
  </p:cSld>
  <p:clrMapOvr>
    <a:masterClrMapping/>
  </p:clrMapOvr>
  <p:extLst>
    <p:ext uri="{DCECCB84-F9BA-43D5-87BE-67443E8EF086}">
      <p15:sldGuideLst xmlns:p15="http://schemas.microsoft.com/office/powerpoint/2012/main"/>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4246577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385019648"/>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2170631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157388151"/>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913839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41476227"/>
      </p:ext>
    </p:extLst>
  </p:cSld>
  <p:clrMapOvr>
    <a:masterClrMapping/>
  </p:clrMapOvr>
  <p:extLst>
    <p:ext uri="{DCECCB84-F9BA-43D5-87BE-67443E8EF086}">
      <p15:sldGuideLst xmlns:p15="http://schemas.microsoft.com/office/powerpoint/2012/main"/>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1218749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3485456422"/>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199765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83D80-3A4D-4332-A02B-AA628B92DBF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8188C02-7AF8-42DE-88E9-4259AD85F72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slidenummer 3">
            <a:extLst>
              <a:ext uri="{FF2B5EF4-FFF2-40B4-BE49-F238E27FC236}">
                <a16:creationId xmlns:a16="http://schemas.microsoft.com/office/drawing/2014/main" id="{E8025C6F-36B7-469E-AABB-673B82EE46CD}"/>
              </a:ext>
            </a:extLst>
          </p:cNvPr>
          <p:cNvSpPr>
            <a:spLocks noGrp="1"/>
          </p:cNvSpPr>
          <p:nvPr>
            <p:ph type="sldNum" sz="quarter" idx="10"/>
          </p:nvPr>
        </p:nvSpPr>
        <p:spPr/>
        <p:txBody>
          <a:bodyPr/>
          <a:lstStyle/>
          <a:p>
            <a:fld id="{FF9BE60C-6529-421B-A845-DD15027EA2C7}" type="slidenum">
              <a:rPr lang="da-DK" smtClean="0"/>
              <a:pPr/>
              <a:t>‹nr.›</a:t>
            </a:fld>
            <a:endParaRPr lang="da-DK"/>
          </a:p>
        </p:txBody>
      </p:sp>
      <p:sp>
        <p:nvSpPr>
          <p:cNvPr id="5" name="Pladsholder til sidefod 4">
            <a:extLst>
              <a:ext uri="{FF2B5EF4-FFF2-40B4-BE49-F238E27FC236}">
                <a16:creationId xmlns:a16="http://schemas.microsoft.com/office/drawing/2014/main" id="{3F869692-1D52-4BAF-A790-BF15D91EBDDA}"/>
              </a:ext>
            </a:extLst>
          </p:cNvPr>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12185278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93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73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28657804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69900" y="402586"/>
            <a:ext cx="11312797" cy="853141"/>
          </a:xfrm>
        </p:spPr>
        <p:txBody>
          <a:bodyPr/>
          <a:lstStyle>
            <a:lvl1pPr>
              <a:defRPr sz="3400">
                <a:solidFill>
                  <a:schemeClr val="bg1"/>
                </a:solidFill>
                <a:latin typeface="+mj-lt"/>
                <a:sym typeface="Trebuchet MS" panose="020B0603020202020204" pitchFamily="34" charset="0"/>
              </a:defRPr>
            </a:lvl1pPr>
          </a:lstStyle>
          <a:p>
            <a:r>
              <a:rPr lang="en-US"/>
              <a:t>Click to add title</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3028901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347D727-0FF2-41F3-8471-CBEE38509628}"/>
              </a:ext>
            </a:extLst>
          </p:cNvPr>
          <p:cNvGraphicFramePr>
            <a:graphicFrameLocks noChangeAspect="1"/>
          </p:cNvGraphicFramePr>
          <p:nvPr userDrawn="1">
            <p:custDataLst>
              <p:tags r:id="rId1"/>
            </p:custDataLst>
            <p:extLst>
              <p:ext uri="{D42A27DB-BD31-4B8C-83A1-F6EECF244321}">
                <p14:modId xmlns:p14="http://schemas.microsoft.com/office/powerpoint/2010/main" val="105366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F347D727-0FF2-41F3-8471-CBEE385096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092083622"/>
      </p:ext>
    </p:extLst>
  </p:cSld>
  <p:clrMapOvr>
    <a:masterClrMapping/>
  </p:clrMapOvr>
  <p:extLst>
    <p:ext uri="{DCECCB84-F9BA-43D5-87BE-67443E8EF086}">
      <p15:sldGuideLst xmlns:p15="http://schemas.microsoft.com/office/powerpoint/2012/main"/>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7FCCED8-2246-4ABA-9381-8E78341D9C29}"/>
              </a:ext>
            </a:extLst>
          </p:cNvPr>
          <p:cNvGraphicFramePr>
            <a:graphicFrameLocks noChangeAspect="1"/>
          </p:cNvGraphicFramePr>
          <p:nvPr userDrawn="1">
            <p:custDataLst>
              <p:tags r:id="rId1"/>
            </p:custDataLst>
            <p:extLst>
              <p:ext uri="{D42A27DB-BD31-4B8C-83A1-F6EECF244321}">
                <p14:modId xmlns:p14="http://schemas.microsoft.com/office/powerpoint/2010/main" val="3061489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87FCCED8-2246-4ABA-9381-8E78341D9C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247735442"/>
      </p:ext>
    </p:extLst>
  </p:cSld>
  <p:clrMapOvr>
    <a:masterClrMapping/>
  </p:clrMapOvr>
  <p:extLst>
    <p:ext uri="{DCECCB84-F9BA-43D5-87BE-67443E8EF086}">
      <p15:sldGuideLst xmlns:p15="http://schemas.microsoft.com/office/powerpoint/2012/main"/>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0D1AD4D-855B-4784-AE5C-B8887A3F21F0}"/>
              </a:ext>
            </a:extLst>
          </p:cNvPr>
          <p:cNvGraphicFramePr>
            <a:graphicFrameLocks noChangeAspect="1"/>
          </p:cNvGraphicFramePr>
          <p:nvPr userDrawn="1">
            <p:custDataLst>
              <p:tags r:id="rId1"/>
            </p:custDataLst>
            <p:extLst>
              <p:ext uri="{D42A27DB-BD31-4B8C-83A1-F6EECF244321}">
                <p14:modId xmlns:p14="http://schemas.microsoft.com/office/powerpoint/2010/main" val="20129755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0D1AD4D-855B-4784-AE5C-B8887A3F21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1035756950"/>
      </p:ext>
    </p:extLst>
  </p:cSld>
  <p:clrMapOvr>
    <a:masterClrMapping/>
  </p:clrMapOvr>
  <p:extLst>
    <p:ext uri="{DCECCB84-F9BA-43D5-87BE-67443E8EF086}">
      <p15:sldGuideLst xmlns:p15="http://schemas.microsoft.com/office/powerpoint/2012/main"/>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8E347DE-3B7E-45EB-BE12-7733FB266799}"/>
              </a:ext>
            </a:extLst>
          </p:cNvPr>
          <p:cNvGraphicFramePr>
            <a:graphicFrameLocks noChangeAspect="1"/>
          </p:cNvGraphicFramePr>
          <p:nvPr userDrawn="1">
            <p:custDataLst>
              <p:tags r:id="rId1"/>
            </p:custDataLst>
            <p:extLst>
              <p:ext uri="{D42A27DB-BD31-4B8C-83A1-F6EECF244321}">
                <p14:modId xmlns:p14="http://schemas.microsoft.com/office/powerpoint/2010/main" val="30829621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F8E347DE-3B7E-45EB-BE12-7733FB2667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tx2"/>
                </a:solidFill>
                <a:latin typeface="COOP" pitchFamily="2" charset="0"/>
              </a:defRPr>
            </a:lvl1pPr>
          </a:lstStyle>
          <a:p>
            <a:r>
              <a:rPr lang="en-GB" err="1"/>
              <a:t>Overskrift</a:t>
            </a:r>
            <a:endParaRPr lang="en-GB"/>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1113780490"/>
      </p:ext>
    </p:extLst>
  </p:cSld>
  <p:clrMapOvr>
    <a:masterClrMapping/>
  </p:clrMapOvr>
  <p:extLst>
    <p:ext uri="{DCECCB84-F9BA-43D5-87BE-67443E8EF086}">
      <p15:sldGuideLst xmlns:p15="http://schemas.microsoft.com/office/powerpoint/2012/main"/>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7592B8C-073C-442C-B20E-BD6F4E4F74E8}"/>
              </a:ext>
            </a:extLst>
          </p:cNvPr>
          <p:cNvGraphicFramePr>
            <a:graphicFrameLocks noChangeAspect="1"/>
          </p:cNvGraphicFramePr>
          <p:nvPr userDrawn="1">
            <p:custDataLst>
              <p:tags r:id="rId1"/>
            </p:custDataLst>
            <p:extLst>
              <p:ext uri="{D42A27DB-BD31-4B8C-83A1-F6EECF244321}">
                <p14:modId xmlns:p14="http://schemas.microsoft.com/office/powerpoint/2010/main" val="1128219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07592B8C-073C-442C-B20E-BD6F4E4F74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83643586"/>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6D07340-C78C-4787-8E6C-7388BFE97E7C}"/>
              </a:ext>
            </a:extLst>
          </p:cNvPr>
          <p:cNvGraphicFramePr>
            <a:graphicFrameLocks noChangeAspect="1"/>
          </p:cNvGraphicFramePr>
          <p:nvPr userDrawn="1">
            <p:custDataLst>
              <p:tags r:id="rId1"/>
            </p:custDataLst>
            <p:extLst>
              <p:ext uri="{D42A27DB-BD31-4B8C-83A1-F6EECF244321}">
                <p14:modId xmlns:p14="http://schemas.microsoft.com/office/powerpoint/2010/main" val="2026066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E6D07340-C78C-4787-8E6C-7388BFE97E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GB" err="1"/>
              <a:t>Overskrift</a:t>
            </a:r>
            <a:endParaRPr lang="en-GB"/>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70094826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38417737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819D75D1-567D-4143-A53C-A50D866E97F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854C7E-320E-4BD9-A0CD-69B3142EB9F1}"/>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en-GB" smtClean="0"/>
              <a:pPr/>
              <a:t>‹nr.›</a:t>
            </a:fld>
            <a:endParaRPr lang="en-GB"/>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55356989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704701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855F8563-F1CE-4926-B6DB-5AAD40414F0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2982A55-4404-4AE4-A439-0D20394CCAD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GB"/>
              <a:t>Edit Master text styles</a:t>
            </a:r>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lvl1pPr eaLnBrk="1">
              <a:defRPr/>
            </a:lvl1pPr>
          </a:lstStyle>
          <a:p>
            <a:endParaRPr lang="en-GB"/>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en-GB" smtClean="0"/>
              <a:pPr/>
              <a:t>‹nr.›</a:t>
            </a:fld>
            <a:endParaRPr lang="en-GB"/>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21276833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2576328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C801597E-00BD-414F-97F6-0E0969360D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D4B500B-EB4F-495D-B23A-7B276ED14B37}"/>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hasCustomPrompt="1"/>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157325932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2245163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Object 3" hidden="1">
                        <a:extLst>
                          <a:ext uri="{FF2B5EF4-FFF2-40B4-BE49-F238E27FC236}">
                            <a16:creationId xmlns:a16="http://schemas.microsoft.com/office/drawing/2014/main" id="{9DAEF05C-5531-4739-BDB0-D561C0550F4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843EC86-DED2-4A75-8D17-6B6E5542C37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hasCustomPrompt="1"/>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891875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666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2622051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Object 2" hidden="1">
                        <a:extLst>
                          <a:ext uri="{FF2B5EF4-FFF2-40B4-BE49-F238E27FC236}">
                            <a16:creationId xmlns:a16="http://schemas.microsoft.com/office/drawing/2014/main" id="{FE6193B4-FE4E-4483-B86F-92F883AB276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7A99F80-3644-4F28-A00A-94C0FAE88A6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2400" b="1" i="0" baseline="0">
              <a:latin typeface="COOP" panose="020B0504030101010102" pitchFamily="34" charset="0"/>
              <a:ea typeface="+mj-ea"/>
              <a:cs typeface="+mj-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lvl1pPr eaLnBrk="1">
              <a:defRPr/>
            </a:lvl1pPr>
          </a:lstStyle>
          <a:p>
            <a:endParaRPr lang="en-GB"/>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hasCustomPrompt="1"/>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hasCustomPrompt="1"/>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a:normAutofit/>
          </a:bodyPr>
          <a:lstStyle>
            <a:lvl1pPr>
              <a:defRPr sz="2400"/>
            </a:lvl1pPr>
          </a:lstStyle>
          <a:p>
            <a:r>
              <a:rPr lang="en-GB"/>
              <a:t>Click to edit Master title style</a:t>
            </a:r>
          </a:p>
        </p:txBody>
      </p:sp>
    </p:spTree>
    <p:extLst>
      <p:ext uri="{BB962C8B-B14F-4D97-AF65-F5344CB8AC3E}">
        <p14:creationId xmlns:p14="http://schemas.microsoft.com/office/powerpoint/2010/main" val="40037595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6F3972-2065-47FE-B8F2-F95205AB8A86}"/>
              </a:ext>
            </a:extLst>
          </p:cNvPr>
          <p:cNvGraphicFramePr>
            <a:graphicFrameLocks noChangeAspect="1"/>
          </p:cNvGraphicFramePr>
          <p:nvPr userDrawn="1">
            <p:custDataLst>
              <p:tags r:id="rId1"/>
            </p:custDataLst>
            <p:extLst>
              <p:ext uri="{D42A27DB-BD31-4B8C-83A1-F6EECF244321}">
                <p14:modId xmlns:p14="http://schemas.microsoft.com/office/powerpoint/2010/main" val="3435808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F86F3972-2065-47FE-B8F2-F95205AB8A8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33DA689-9A62-431B-B24D-8CE53B4D4212}"/>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3100" b="1" i="0" baseline="0">
              <a:latin typeface="COOP" panose="020B0504030101010102" pitchFamily="34" charset="0"/>
              <a:ea typeface="+mj-ea"/>
              <a:cs typeface="+mj-cs"/>
              <a:sym typeface="COOP" panose="020B0504030101010102" pitchFamily="34" charset="0"/>
            </a:endParaRPr>
          </a:p>
        </p:txBody>
      </p:sp>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a:lstStyle>
            <a:lvl1pPr>
              <a:defRPr>
                <a:solidFill>
                  <a:schemeClr val="tx2"/>
                </a:solidFill>
              </a:defRPr>
            </a:lvl1pPr>
          </a:lstStyle>
          <a:p>
            <a:r>
              <a:rPr lang="en-GB"/>
              <a:t>Click to edit Master title style</a:t>
            </a:r>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lvl1pPr eaLnBrk="1">
              <a:defRPr/>
            </a:lvl1pPr>
          </a:lstStyle>
          <a:p>
            <a:endParaRPr lang="en-GB"/>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hasCustomPrompt="1"/>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138499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93F354C-695E-437C-8804-36FC7736D56B}"/>
              </a:ext>
            </a:extLst>
          </p:cNvPr>
          <p:cNvGraphicFramePr>
            <a:graphicFrameLocks noChangeAspect="1"/>
          </p:cNvGraphicFramePr>
          <p:nvPr userDrawn="1">
            <p:custDataLst>
              <p:tags r:id="rId1"/>
            </p:custDataLst>
            <p:extLst>
              <p:ext uri="{D42A27DB-BD31-4B8C-83A1-F6EECF244321}">
                <p14:modId xmlns:p14="http://schemas.microsoft.com/office/powerpoint/2010/main" val="4971557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493F354C-695E-437C-8804-36FC7736D56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BB8CBC6-EA3B-46EB-81D4-6E9922A4CEF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3100" b="1" i="0" baseline="0">
              <a:latin typeface="COOP" panose="020B0504030101010102" pitchFamily="34" charset="0"/>
              <a:ea typeface="+mj-ea"/>
              <a:cs typeface="+mj-cs"/>
              <a:sym typeface="COOP" panose="020B0504030101010102" pitchFamily="34" charset="0"/>
            </a:endParaRPr>
          </a:p>
        </p:txBody>
      </p:sp>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a:lstStyle>
            <a:lvl1pPr>
              <a:defRPr>
                <a:solidFill>
                  <a:schemeClr val="bg2"/>
                </a:solidFill>
              </a:defRPr>
            </a:lvl1pPr>
          </a:lstStyle>
          <a:p>
            <a:r>
              <a:rPr lang="en-GB"/>
              <a:t>Click to edit Master title style</a:t>
            </a:r>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FF9BE60C-6529-421B-A845-DD15027EA2C7}" type="slidenum">
              <a:rPr lang="en-GB" smtClean="0"/>
              <a:pPr/>
              <a:t>‹nr.›</a:t>
            </a:fld>
            <a:endParaRPr lang="en-GB"/>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hasCustomPrompt="1"/>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9152587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1133405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281C3530-3AA6-4781-BD17-157FA477471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lvl1pPr eaLnBrk="1">
              <a:defRPr/>
            </a:lvl1pPr>
          </a:lstStyle>
          <a:p>
            <a:endParaRPr lang="en-GB"/>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FF9BE60C-6529-421B-A845-DD15027EA2C7}" type="slidenum">
              <a:rPr lang="en-GB" smtClean="0"/>
              <a:pPr/>
              <a:t>‹nr.›</a:t>
            </a:fld>
            <a:endParaRPr lang="en-GB"/>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eaLnBrk="1">
              <a:defRPr sz="2400"/>
            </a:lvl1pPr>
          </a:lstStyle>
          <a:p>
            <a:endParaRPr lang="en-GB"/>
          </a:p>
        </p:txBody>
      </p:sp>
    </p:spTree>
    <p:extLst>
      <p:ext uri="{BB962C8B-B14F-4D97-AF65-F5344CB8AC3E}">
        <p14:creationId xmlns:p14="http://schemas.microsoft.com/office/powerpoint/2010/main" val="30209351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39457302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2" name="Object 1" hidden="1">
                        <a:extLst>
                          <a:ext uri="{FF2B5EF4-FFF2-40B4-BE49-F238E27FC236}">
                            <a16:creationId xmlns:a16="http://schemas.microsoft.com/office/drawing/2014/main" id="{8751D029-E3BD-4F75-9120-372252E92A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hasCustomPrompt="1"/>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GB"/>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lvl1pPr eaLnBrk="1">
              <a:defRPr/>
            </a:lvl1pPr>
          </a:lstStyle>
          <a:p>
            <a:endParaRPr lang="en-GB"/>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FF9BE60C-6529-421B-A845-DD15027EA2C7}" type="slidenum">
              <a:rPr lang="en-GB" smtClean="0"/>
              <a:pPr/>
              <a:t>‹nr.›</a:t>
            </a:fld>
            <a:endParaRPr lang="en-GB"/>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eaLnBrk="1">
              <a:defRPr sz="2400"/>
            </a:lvl1pPr>
          </a:lstStyle>
          <a:p>
            <a:endParaRPr lang="en-GB"/>
          </a:p>
        </p:txBody>
      </p:sp>
    </p:spTree>
    <p:extLst>
      <p:ext uri="{BB962C8B-B14F-4D97-AF65-F5344CB8AC3E}">
        <p14:creationId xmlns:p14="http://schemas.microsoft.com/office/powerpoint/2010/main" val="154986345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F5DF0D6-9821-49A6-90C9-29F62A8CE8BE}"/>
              </a:ext>
            </a:extLst>
          </p:cNvPr>
          <p:cNvGraphicFramePr>
            <a:graphicFrameLocks noChangeAspect="1"/>
          </p:cNvGraphicFramePr>
          <p:nvPr userDrawn="1">
            <p:custDataLst>
              <p:tags r:id="rId1"/>
            </p:custDataLst>
            <p:extLst>
              <p:ext uri="{D42A27DB-BD31-4B8C-83A1-F6EECF244321}">
                <p14:modId xmlns:p14="http://schemas.microsoft.com/office/powerpoint/2010/main" val="2541515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DF5DF0D6-9821-49A6-90C9-29F62A8CE8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3C586DF-6B2F-477C-877A-0FC108B0A57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6000" b="1" i="0" baseline="0">
              <a:latin typeface="COOP" panose="020B0504030101010102" pitchFamily="34" charset="0"/>
              <a:ea typeface="+mj-ea"/>
              <a:cs typeface="+mj-cs"/>
              <a:sym typeface="COOP" panose="020B0504030101010102" pitchFamily="34" charset="0"/>
            </a:endParaRPr>
          </a:p>
        </p:txBody>
      </p:sp>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GB" err="1"/>
              <a:t>Tak</a:t>
            </a:r>
            <a:r>
              <a:rPr lang="en-GB"/>
              <a:t> for </a:t>
            </a:r>
            <a:r>
              <a:rPr lang="en-GB" err="1"/>
              <a:t>i</a:t>
            </a:r>
            <a:r>
              <a:rPr lang="en-GB"/>
              <a:t> </a:t>
            </a:r>
            <a:r>
              <a:rPr lang="en-GB" err="1"/>
              <a:t>dag</a:t>
            </a:r>
            <a:endParaRPr lang="en-GB"/>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en-GB" sz="1000" b="1" err="1">
                <a:latin typeface="+mj-lt"/>
              </a:rPr>
              <a:t>Skift</a:t>
            </a:r>
            <a:r>
              <a:rPr lang="en-GB" sz="1000" b="1">
                <a:latin typeface="+mj-lt"/>
              </a:rPr>
              <a:t> </a:t>
            </a:r>
            <a:r>
              <a:rPr lang="en-GB" sz="1000" b="1" err="1">
                <a:latin typeface="+mj-lt"/>
              </a:rPr>
              <a:t>billede</a:t>
            </a:r>
            <a:r>
              <a:rPr lang="en-GB" sz="1000" b="1">
                <a:latin typeface="+mj-lt"/>
              </a:rPr>
              <a:t>:</a:t>
            </a:r>
          </a:p>
          <a:p>
            <a:pPr algn="l"/>
            <a:r>
              <a:rPr lang="en-GB" sz="1000" err="1">
                <a:latin typeface="+mj-lt"/>
              </a:rPr>
              <a:t>Klik</a:t>
            </a:r>
            <a:r>
              <a:rPr lang="en-GB" sz="1000">
                <a:latin typeface="+mj-lt"/>
              </a:rPr>
              <a:t> </a:t>
            </a:r>
            <a:r>
              <a:rPr lang="en-GB" sz="1000" err="1">
                <a:latin typeface="+mj-lt"/>
              </a:rPr>
              <a:t>uden</a:t>
            </a:r>
            <a:r>
              <a:rPr lang="en-GB" sz="1000">
                <a:latin typeface="+mj-lt"/>
              </a:rPr>
              <a:t> for format</a:t>
            </a:r>
          </a:p>
          <a:p>
            <a:pPr algn="l"/>
            <a:r>
              <a:rPr lang="en-GB" sz="1000" err="1">
                <a:latin typeface="+mj-lt"/>
              </a:rPr>
              <a:t>Højre</a:t>
            </a:r>
            <a:r>
              <a:rPr lang="en-GB" sz="1000">
                <a:latin typeface="+mj-lt"/>
              </a:rPr>
              <a:t> </a:t>
            </a:r>
            <a:r>
              <a:rPr lang="en-GB" sz="1000" err="1">
                <a:latin typeface="+mj-lt"/>
              </a:rPr>
              <a:t>klik</a:t>
            </a:r>
            <a:r>
              <a:rPr lang="en-GB" sz="1000">
                <a:latin typeface="+mj-lt"/>
              </a:rPr>
              <a:t> for at </a:t>
            </a:r>
            <a:r>
              <a:rPr lang="en-GB" sz="1000" err="1">
                <a:latin typeface="+mj-lt"/>
              </a:rPr>
              <a:t>formatere</a:t>
            </a:r>
            <a:r>
              <a:rPr lang="en-GB" sz="1000">
                <a:latin typeface="+mj-lt"/>
              </a:rPr>
              <a:t> </a:t>
            </a:r>
            <a:r>
              <a:rPr lang="en-GB" sz="1000" err="1">
                <a:latin typeface="+mj-lt"/>
              </a:rPr>
              <a:t>baggrunden</a:t>
            </a:r>
            <a:endParaRPr lang="en-GB" sz="1000">
              <a:latin typeface="+mj-lt"/>
            </a:endParaRPr>
          </a:p>
          <a:p>
            <a:pPr algn="l"/>
            <a:r>
              <a:rPr lang="en-GB" sz="1000" err="1">
                <a:latin typeface="+mj-lt"/>
              </a:rPr>
              <a:t>Klik</a:t>
            </a:r>
            <a:r>
              <a:rPr lang="en-GB" sz="1000">
                <a:latin typeface="+mj-lt"/>
              </a:rPr>
              <a:t> </a:t>
            </a:r>
            <a:r>
              <a:rPr lang="en-GB" sz="1000" err="1">
                <a:latin typeface="+mj-lt"/>
              </a:rPr>
              <a:t>på</a:t>
            </a:r>
            <a:r>
              <a:rPr lang="en-GB" sz="1000">
                <a:latin typeface="+mj-lt"/>
              </a:rPr>
              <a:t> fil og </a:t>
            </a:r>
            <a:r>
              <a:rPr lang="en-GB" sz="1000" err="1">
                <a:latin typeface="+mj-lt"/>
              </a:rPr>
              <a:t>indsæt</a:t>
            </a:r>
            <a:r>
              <a:rPr lang="en-GB" sz="1000">
                <a:latin typeface="+mj-lt"/>
              </a:rPr>
              <a:t> </a:t>
            </a:r>
            <a:r>
              <a:rPr lang="en-GB" sz="1000" err="1">
                <a:latin typeface="+mj-lt"/>
              </a:rPr>
              <a:t>dit</a:t>
            </a:r>
            <a:r>
              <a:rPr lang="en-GB" sz="1000">
                <a:latin typeface="+mj-lt"/>
              </a:rPr>
              <a:t> </a:t>
            </a:r>
            <a:r>
              <a:rPr lang="en-GB" sz="1000" err="1">
                <a:latin typeface="+mj-lt"/>
              </a:rPr>
              <a:t>billede</a:t>
            </a:r>
            <a:r>
              <a:rPr lang="en-GB" sz="1000">
                <a:latin typeface="+mj-lt"/>
              </a:rPr>
              <a:t> </a:t>
            </a:r>
          </a:p>
          <a:p>
            <a:pPr algn="l"/>
            <a:endParaRPr lang="en-GB" sz="1000">
              <a:latin typeface="+mj-lt"/>
            </a:endParaRPr>
          </a:p>
          <a:p>
            <a:pPr algn="l"/>
            <a:endParaRPr lang="en-GB" sz="1000">
              <a:latin typeface="+mj-lt"/>
            </a:endParaRPr>
          </a:p>
          <a:p>
            <a:pPr algn="l"/>
            <a:endParaRPr lang="en-GB"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26673930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57D6B0-063A-459B-9FC1-47C728F25E98}"/>
              </a:ext>
            </a:extLst>
          </p:cNvPr>
          <p:cNvGraphicFramePr>
            <a:graphicFrameLocks noChangeAspect="1"/>
          </p:cNvGraphicFramePr>
          <p:nvPr userDrawn="1">
            <p:custDataLst>
              <p:tags r:id="rId1"/>
            </p:custDataLst>
            <p:extLst>
              <p:ext uri="{D42A27DB-BD31-4B8C-83A1-F6EECF244321}">
                <p14:modId xmlns:p14="http://schemas.microsoft.com/office/powerpoint/2010/main" val="41024576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4F57D6B0-063A-459B-9FC1-47C728F25E9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A4DBA50-DF29-46BD-B04D-5AFF427F927B}"/>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GB" sz="6000" b="1" i="0" baseline="0">
              <a:latin typeface="COOP" panose="020B0504030101010102" pitchFamily="34" charset="0"/>
              <a:ea typeface="+mj-ea"/>
              <a:cs typeface="+mj-cs"/>
              <a:sym typeface="COOP" panose="020B0504030101010102" pitchFamily="34" charset="0"/>
            </a:endParaRPr>
          </a:p>
        </p:txBody>
      </p:sp>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a:endParaRPr lang="en-GB"/>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GB" err="1"/>
              <a:t>Tak</a:t>
            </a:r>
            <a:r>
              <a:rPr lang="en-GB"/>
              <a:t> for </a:t>
            </a:r>
            <a:r>
              <a:rPr lang="en-GB" err="1"/>
              <a:t>i</a:t>
            </a:r>
            <a:r>
              <a:rPr lang="en-GB"/>
              <a:t> </a:t>
            </a:r>
            <a:r>
              <a:rPr lang="en-GB" err="1"/>
              <a:t>dag</a:t>
            </a:r>
            <a:endParaRPr lang="en-GB"/>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lvl1pPr eaLnBrk="1">
              <a:defRPr/>
            </a:lvl1pPr>
          </a:lstStyle>
          <a:p>
            <a:endParaRPr lang="en-GB"/>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FF9BE60C-6529-421B-A845-DD15027EA2C7}" type="slidenum">
              <a:rPr lang="en-GB" smtClean="0"/>
              <a:pPr/>
              <a:t>‹nr.›</a:t>
            </a:fld>
            <a:endParaRPr lang="en-GB"/>
          </a:p>
        </p:txBody>
      </p:sp>
    </p:spTree>
    <p:extLst>
      <p:ext uri="{BB962C8B-B14F-4D97-AF65-F5344CB8AC3E}">
        <p14:creationId xmlns:p14="http://schemas.microsoft.com/office/powerpoint/2010/main" val="32404002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3201855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92" y="0"/>
            <a:ext cx="12192792" cy="6858000"/>
          </a:xfrm>
          <a:prstGeom prst="rect">
            <a:avLst/>
          </a:prstGeom>
        </p:spPr>
      </p:pic>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98561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sp>
        <p:nvSpPr>
          <p:cNvPr id="22" name="Text Placeholder 6"/>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26" name="Subtitle 2"/>
          <p:cNvSpPr>
            <a:spLocks noGrp="1"/>
          </p:cNvSpPr>
          <p:nvPr>
            <p:ph type="subTitle" idx="1" hasCustomPrompt="1"/>
          </p:nvPr>
        </p:nvSpPr>
        <p:spPr bwMode="white">
          <a:xfrm>
            <a:off x="695325" y="4573881"/>
            <a:ext cx="8064500" cy="1655762"/>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062508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1237462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741631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a:lstStyle>
            <a:lvl1pPr>
              <a:defRPr sz="3400"/>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851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wrap="square" lIns="0" tIns="0" rIns="320040" bIns="0" anchor="b">
            <a:noAutofit/>
          </a:bodyPr>
          <a:lstStyle>
            <a:lvl1pPr>
              <a:defRPr sz="3200">
                <a:solidFill>
                  <a:schemeClr val="tx2"/>
                </a:solidFill>
                <a:latin typeface="+mj-lt"/>
              </a:defRPr>
            </a:lvl1pPr>
          </a:lstStyle>
          <a:p>
            <a:r>
              <a:rPr lang="en-US"/>
              <a:t>Click to add title</a:t>
            </a:r>
          </a:p>
        </p:txBody>
      </p:sp>
    </p:spTree>
    <p:extLst>
      <p:ext uri="{BB962C8B-B14F-4D97-AF65-F5344CB8AC3E}">
        <p14:creationId xmlns:p14="http://schemas.microsoft.com/office/powerpoint/2010/main" val="3704792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942632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367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665843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Tree>
    <p:extLst>
      <p:ext uri="{BB962C8B-B14F-4D97-AF65-F5344CB8AC3E}">
        <p14:creationId xmlns:p14="http://schemas.microsoft.com/office/powerpoint/2010/main" val="2472264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093348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069631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White">
          <a:xfrm>
            <a:off x="469900" y="1804650"/>
            <a:ext cx="64076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edit title</a:t>
            </a:r>
          </a:p>
        </p:txBody>
      </p:sp>
    </p:spTree>
    <p:extLst>
      <p:ext uri="{BB962C8B-B14F-4D97-AF65-F5344CB8AC3E}">
        <p14:creationId xmlns:p14="http://schemas.microsoft.com/office/powerpoint/2010/main" val="1181032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820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209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accent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anchor="ctr" anchorCtr="0">
            <a:noAutofit/>
          </a:bodyPr>
          <a:lstStyle>
            <a:lvl1pPr>
              <a:defRPr sz="3200" baseline="0">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271569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252687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076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90675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07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402860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pic>
        <p:nvPicPr>
          <p:cNvPr id="16" name="Picture 15"/>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8263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982214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987702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134768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Tree>
    <p:extLst>
      <p:ext uri="{BB962C8B-B14F-4D97-AF65-F5344CB8AC3E}">
        <p14:creationId xmlns:p14="http://schemas.microsoft.com/office/powerpoint/2010/main" val="4091880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8" name="GradientOverlay">
            <a:extLst>
              <a:ext uri="{FF2B5EF4-FFF2-40B4-BE49-F238E27FC236}">
                <a16:creationId xmlns:a16="http://schemas.microsoft.com/office/drawing/2014/main" id="{23BA2B33-02DD-4E83-AAE9-F1DA4F3FABDB}"/>
              </a:ext>
            </a:extLst>
          </p:cNvPr>
          <p:cNvSpPr/>
          <p:nvPr userDrawn="1">
            <p:custDataLst>
              <p:tags r:id="rId1"/>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486455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69900" y="402586"/>
            <a:ext cx="11312797" cy="853141"/>
          </a:xfrm>
        </p:spPr>
        <p:txBody>
          <a:bodyPr/>
          <a:lstStyle>
            <a:lvl1pPr>
              <a:defRPr sz="3400">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212112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833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217587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579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171025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2997902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66548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pic>
        <p:nvPicPr>
          <p:cNvPr id="16" name="Picture 15" descr="A picture containing text, person&#10;&#10;Description automatically generated">
            <a:extLst>
              <a:ext uri="{FF2B5EF4-FFF2-40B4-BE49-F238E27FC236}">
                <a16:creationId xmlns:a16="http://schemas.microsoft.com/office/drawing/2014/main" id="{AB16D70A-2976-46DC-B905-6E5D145FB74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7" name="Text Placeholder 6">
            <a:extLst>
              <a:ext uri="{FF2B5EF4-FFF2-40B4-BE49-F238E27FC236}">
                <a16:creationId xmlns:a16="http://schemas.microsoft.com/office/drawing/2014/main" id="{CE6A0D89-AB76-43EA-8CDF-B638E98386ED}"/>
              </a:ext>
            </a:extLst>
          </p:cNvPr>
          <p:cNvSpPr>
            <a:spLocks noGrp="1"/>
          </p:cNvSpPr>
          <p:nvPr>
            <p:ph type="body" sz="quarter" idx="12" hasCustomPrompt="1"/>
          </p:nvPr>
        </p:nvSpPr>
        <p:spPr bwMode="black">
          <a:xfrm>
            <a:off x="1117415" y="6207842"/>
            <a:ext cx="6868800" cy="327148"/>
          </a:xfrm>
          <a:prstGeom prst="rect">
            <a:avLst/>
          </a:prstGeom>
          <a:noFill/>
        </p:spPr>
        <p:txBody>
          <a:bodyPr anchor="ctr"/>
          <a:lstStyle>
            <a:lvl1pPr algn="l">
              <a:lnSpc>
                <a:spcPct val="110000"/>
              </a:lnSpc>
              <a:buNone/>
              <a:defRPr sz="1200" b="1" cap="all" baseline="0">
                <a:solidFill>
                  <a:schemeClr val="accent5"/>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
        <p:nvSpPr>
          <p:cNvPr id="19" name="Subtitle 2">
            <a:extLst>
              <a:ext uri="{FF2B5EF4-FFF2-40B4-BE49-F238E27FC236}">
                <a16:creationId xmlns:a16="http://schemas.microsoft.com/office/drawing/2014/main" id="{0821A9B1-585E-4177-93D0-EA730E2D410B}"/>
              </a:ext>
            </a:extLst>
          </p:cNvPr>
          <p:cNvSpPr>
            <a:spLocks noGrp="1"/>
          </p:cNvSpPr>
          <p:nvPr>
            <p:ph type="subTitle" idx="1" hasCustomPrompt="1"/>
          </p:nvPr>
        </p:nvSpPr>
        <p:spPr bwMode="white">
          <a:xfrm>
            <a:off x="695325" y="4573881"/>
            <a:ext cx="8064500" cy="1655762"/>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23" name="Title 1">
            <a:extLst>
              <a:ext uri="{FF2B5EF4-FFF2-40B4-BE49-F238E27FC236}">
                <a16:creationId xmlns:a16="http://schemas.microsoft.com/office/drawing/2014/main" id="{D248282A-70A6-4177-A060-FFF31F97190D}"/>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24" name="Rectangle 23">
            <a:extLst>
              <a:ext uri="{FF2B5EF4-FFF2-40B4-BE49-F238E27FC236}">
                <a16:creationId xmlns:a16="http://schemas.microsoft.com/office/drawing/2014/main" id="{AD89B55C-C791-4615-9746-FD6A77E5D56E}"/>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25" name="Graphic 24">
            <a:extLst>
              <a:ext uri="{FF2B5EF4-FFF2-40B4-BE49-F238E27FC236}">
                <a16:creationId xmlns:a16="http://schemas.microsoft.com/office/drawing/2014/main" id="{7ED8B11B-2204-4640-A54F-71213EC7A1C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949263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982762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291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9900" y="1227048"/>
            <a:ext cx="39041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718591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650451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311892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728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658932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728832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79774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022674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0758950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469900" y="1785600"/>
            <a:ext cx="6408588"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3110427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79571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591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anchor="ctr" anchorCtr="0">
            <a:noAutofit/>
          </a:bodyPr>
          <a:lstStyle>
            <a:lvl1pPr>
              <a:defRPr>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521152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COOP" panose="02010504010101010104" pitchFamily="2" charset="0"/>
              <a:ea typeface="+mj-ea"/>
              <a:cs typeface="+mj-cs"/>
              <a:sym typeface="Trebuchet MS" panose="020B0603020202020204" pitchFamily="34" charset="0"/>
            </a:endParaRPr>
          </a:p>
        </p:txBody>
      </p:sp>
      <p:pic>
        <p:nvPicPr>
          <p:cNvPr id="28" name="Picture 27" descr="A picture containing text, person&#10;&#10;Description automatically generated">
            <a:extLst>
              <a:ext uri="{FF2B5EF4-FFF2-40B4-BE49-F238E27FC236}">
                <a16:creationId xmlns:a16="http://schemas.microsoft.com/office/drawing/2014/main" id="{1C17E91C-0E7E-491E-B257-EDB4D6A213D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29" name="GradientOverlay">
            <a:extLst>
              <a:ext uri="{FF2B5EF4-FFF2-40B4-BE49-F238E27FC236}">
                <a16:creationId xmlns:a16="http://schemas.microsoft.com/office/drawing/2014/main" id="{18BB7DCD-C079-437A-8BD9-3E8C13DD544E}"/>
              </a:ext>
            </a:extLst>
          </p:cNvPr>
          <p:cNvSpPr/>
          <p:nvPr userDrawn="1">
            <p:custDataLst>
              <p:tags r:id="rId3"/>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30" name="Subtitle 2">
            <a:extLst>
              <a:ext uri="{FF2B5EF4-FFF2-40B4-BE49-F238E27FC236}">
                <a16:creationId xmlns:a16="http://schemas.microsoft.com/office/drawing/2014/main" id="{53BF4EB7-D243-451D-B9C9-1E47C648A2B4}"/>
              </a:ext>
            </a:extLst>
          </p:cNvPr>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in sentence case</a:t>
            </a:r>
          </a:p>
        </p:txBody>
      </p:sp>
      <p:sp>
        <p:nvSpPr>
          <p:cNvPr id="31" name="Title 1">
            <a:extLst>
              <a:ext uri="{FF2B5EF4-FFF2-40B4-BE49-F238E27FC236}">
                <a16:creationId xmlns:a16="http://schemas.microsoft.com/office/drawing/2014/main" id="{24793532-819B-4969-A093-F3511018F0BB}"/>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a:t>Title in Title Case</a:t>
            </a:r>
          </a:p>
        </p:txBody>
      </p:sp>
      <p:sp>
        <p:nvSpPr>
          <p:cNvPr id="32" name="Rectangle 31">
            <a:extLst>
              <a:ext uri="{FF2B5EF4-FFF2-40B4-BE49-F238E27FC236}">
                <a16:creationId xmlns:a16="http://schemas.microsoft.com/office/drawing/2014/main" id="{3B1E26A1-ABCC-47C7-B42A-E8F40C409CA8}"/>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33" name="Graphic 32">
            <a:extLst>
              <a:ext uri="{FF2B5EF4-FFF2-40B4-BE49-F238E27FC236}">
                <a16:creationId xmlns:a16="http://schemas.microsoft.com/office/drawing/2014/main" id="{5AE9DAB0-3BCE-4D50-A143-BABEC404C50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34" name="Text Placeholder 6">
            <a:extLst>
              <a:ext uri="{FF2B5EF4-FFF2-40B4-BE49-F238E27FC236}">
                <a16:creationId xmlns:a16="http://schemas.microsoft.com/office/drawing/2014/main" id="{50B0EED9-B1E4-43C7-BEE0-BF96669EF38E}"/>
              </a:ext>
            </a:extLst>
          </p:cNvPr>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a:t>Click to edit date/place</a:t>
            </a:r>
          </a:p>
        </p:txBody>
      </p:sp>
    </p:spTree>
    <p:extLst>
      <p:ext uri="{BB962C8B-B14F-4D97-AF65-F5344CB8AC3E}">
        <p14:creationId xmlns:p14="http://schemas.microsoft.com/office/powerpoint/2010/main" val="2186431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chemeClr val="tx2"/>
                </a:solidFill>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91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2031482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1452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2145672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948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2823117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340246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707650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sp>
        <p:nvSpPr>
          <p:cNvPr id="59" name="Freeform 58"/>
          <p:cNvSpPr>
            <a:spLocks/>
          </p:cNvSpPr>
          <p:nvPr userDrawn="1"/>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Tree>
    <p:extLst>
      <p:ext uri="{BB962C8B-B14F-4D97-AF65-F5344CB8AC3E}">
        <p14:creationId xmlns:p14="http://schemas.microsoft.com/office/powerpoint/2010/main" val="961757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02586"/>
            <a:ext cx="11312797" cy="853141"/>
          </a:xfrm>
        </p:spPr>
        <p:txBody>
          <a:bodyPr/>
          <a:lstStyle>
            <a:lvl1pPr>
              <a:defRPr>
                <a:solidFill>
                  <a:schemeClr val="bg1"/>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770618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a:lstStyle>
            <a:lvl1pPr>
              <a:defRPr sz="3400"/>
            </a:lvl1pPr>
          </a:lstStyle>
          <a:p>
            <a:r>
              <a:rPr lang="en-US"/>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3278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909242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a:solidFill>
                  <a:schemeClr val="tx2"/>
                </a:solidFill>
                <a:latin typeface="+mn-lt"/>
                <a:sym typeface="Trebuchet MS" panose="020B0603020202020204" pitchFamily="34" charset="0"/>
              </a:rPr>
              <a:t>Table of contents</a:t>
            </a:r>
          </a:p>
        </p:txBody>
      </p:sp>
      <p:pic>
        <p:nvPicPr>
          <p:cNvPr id="10" name="Picture 9"/>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390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3446350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88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4741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3155810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820502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j-lt"/>
              </a:rPr>
              <a:t>Agenda</a:t>
            </a:r>
          </a:p>
        </p:txBody>
      </p:sp>
    </p:spTree>
    <p:extLst>
      <p:ext uri="{BB962C8B-B14F-4D97-AF65-F5344CB8AC3E}">
        <p14:creationId xmlns:p14="http://schemas.microsoft.com/office/powerpoint/2010/main" val="1992107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Tree>
    <p:extLst>
      <p:ext uri="{BB962C8B-B14F-4D97-AF65-F5344CB8AC3E}">
        <p14:creationId xmlns:p14="http://schemas.microsoft.com/office/powerpoint/2010/main" val="2669617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289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rPr>
              <a:t>Agenda</a:t>
            </a:r>
          </a:p>
        </p:txBody>
      </p:sp>
    </p:spTree>
    <p:extLst>
      <p:ext uri="{BB962C8B-B14F-4D97-AF65-F5344CB8AC3E}">
        <p14:creationId xmlns:p14="http://schemas.microsoft.com/office/powerpoint/2010/main" val="236179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3332-DAC9-46E1-8252-E489C68E69C8}"/>
              </a:ext>
            </a:extLst>
          </p:cNvPr>
          <p:cNvSpPr>
            <a:spLocks noGrp="1"/>
          </p:cNvSpPr>
          <p:nvPr>
            <p:ph type="title"/>
          </p:nvPr>
        </p:nvSpPr>
        <p:spPr/>
        <p:txBody>
          <a:bodyPr/>
          <a:lstStyle/>
          <a:p>
            <a:r>
              <a:rPr lang="en-US"/>
              <a:t>Click to edit Master title style</a:t>
            </a:r>
          </a:p>
        </p:txBody>
      </p:sp>
      <p:pic>
        <p:nvPicPr>
          <p:cNvPr id="3" name="Picture 77">
            <a:extLst>
              <a:ext uri="{FF2B5EF4-FFF2-40B4-BE49-F238E27FC236}">
                <a16:creationId xmlns:a16="http://schemas.microsoft.com/office/drawing/2014/main" id="{B51AFB31-6D03-4B13-87CE-BBC8D8FD43A3}"/>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21063" y="-154744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16B1DD3-5463-4CB9-86B5-400B547CDCC2}"/>
              </a:ext>
            </a:extLst>
          </p:cNvPr>
          <p:cNvSpPr/>
          <p:nvPr userDrawn="1"/>
        </p:nvSpPr>
        <p:spPr>
          <a:xfrm>
            <a:off x="-4563" y="-1361663"/>
            <a:ext cx="12196563" cy="6863136"/>
          </a:xfrm>
          <a:prstGeom prst="rect">
            <a:avLst/>
          </a:prstGeom>
          <a:solidFill>
            <a:srgbClr val="F2F2F2">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OP Light"/>
              <a:ea typeface="+mn-ea"/>
              <a:cs typeface="+mn-cs"/>
            </a:endParaRPr>
          </a:p>
        </p:txBody>
      </p:sp>
    </p:spTree>
    <p:extLst>
      <p:ext uri="{BB962C8B-B14F-4D97-AF65-F5344CB8AC3E}">
        <p14:creationId xmlns:p14="http://schemas.microsoft.com/office/powerpoint/2010/main" val="2821802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t>Agenda</a:t>
            </a:r>
          </a:p>
        </p:txBody>
      </p:sp>
    </p:spTree>
    <p:extLst>
      <p:ext uri="{BB962C8B-B14F-4D97-AF65-F5344CB8AC3E}">
        <p14:creationId xmlns:p14="http://schemas.microsoft.com/office/powerpoint/2010/main" val="2347644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Tree>
    <p:extLst>
      <p:ext uri="{BB962C8B-B14F-4D97-AF65-F5344CB8AC3E}">
        <p14:creationId xmlns:p14="http://schemas.microsoft.com/office/powerpoint/2010/main" val="11101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771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rPr>
              <a:t>Agenda</a:t>
            </a:r>
          </a:p>
        </p:txBody>
      </p:sp>
    </p:spTree>
    <p:extLst>
      <p:ext uri="{BB962C8B-B14F-4D97-AF65-F5344CB8AC3E}">
        <p14:creationId xmlns:p14="http://schemas.microsoft.com/office/powerpoint/2010/main" val="1009893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30000" y="2160063"/>
            <a:ext cx="2819400" cy="2597506"/>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COOP" panose="02010504010101010104" pitchFamily="2" charset="0"/>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209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885534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4015035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1211507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email">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466642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2930566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364820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3827465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3773662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103686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730231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258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1739384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3591778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986460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12064220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2604432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608963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35546378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
        <p:nvSpPr>
          <p:cNvPr id="10" name="Rektangel 9">
            <a:extLst>
              <a:ext uri="{FF2B5EF4-FFF2-40B4-BE49-F238E27FC236}">
                <a16:creationId xmlns:a16="http://schemas.microsoft.com/office/drawing/2014/main" id="{1ADC815B-1B6A-4AB5-B4A9-3FCB2E4D7B7E}"/>
              </a:ext>
            </a:extLst>
          </p:cNvPr>
          <p:cNvSpPr/>
          <p:nvPr userDrawn="1"/>
        </p:nvSpPr>
        <p:spPr>
          <a:xfrm>
            <a:off x="378430" y="346255"/>
            <a:ext cx="11435137" cy="612339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78853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2027147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8" name="Rektangel 7">
            <a:extLst>
              <a:ext uri="{FF2B5EF4-FFF2-40B4-BE49-F238E27FC236}">
                <a16:creationId xmlns:a16="http://schemas.microsoft.com/office/drawing/2014/main" id="{9BB21199-CEF7-4126-A056-F39D444CFF82}"/>
              </a:ext>
            </a:extLst>
          </p:cNvPr>
          <p:cNvSpPr/>
          <p:nvPr userDrawn="1"/>
        </p:nvSpPr>
        <p:spPr>
          <a:xfrm>
            <a:off x="378430" y="346255"/>
            <a:ext cx="11435137" cy="612339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55602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3651584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571869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1608327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latin typeface="+mj-lt"/>
                <a:ea typeface="+mj-ea"/>
                <a:cs typeface="+mj-cs"/>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4209908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920796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latin typeface="+mj-lt"/>
                <a:ea typeface="+mj-ea"/>
                <a:cs typeface="+mj-cs"/>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latin typeface="+mn-lt"/>
                <a:ea typeface="+mn-ea"/>
                <a:cs typeface="+mn-cs"/>
              </a:defRPr>
            </a:lvl1pPr>
            <a:lvl2pPr>
              <a:defRPr>
                <a:solidFill>
                  <a:schemeClr val="bg1"/>
                </a:solidFill>
                <a:latin typeface="+mn-lt"/>
                <a:ea typeface="+mn-ea"/>
                <a:cs typeface="+mn-cs"/>
              </a:defRPr>
            </a:lvl2pPr>
            <a:lvl3pPr>
              <a:defRPr>
                <a:solidFill>
                  <a:schemeClr val="bg1"/>
                </a:solidFill>
                <a:latin typeface="+mn-lt"/>
                <a:ea typeface="+mn-ea"/>
                <a:cs typeface="+mn-cs"/>
              </a:defRPr>
            </a:lvl3pPr>
            <a:lvl4pPr>
              <a:defRPr>
                <a:solidFill>
                  <a:schemeClr val="bg1"/>
                </a:solidFill>
                <a:latin typeface="+mn-lt"/>
                <a:ea typeface="+mn-ea"/>
                <a:cs typeface="+mn-cs"/>
              </a:defRPr>
            </a:lvl4pPr>
            <a:lvl5pPr>
              <a:defRPr>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0872310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830261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3057827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2141862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88161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9900" y="1227048"/>
            <a:ext cx="39041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Tree>
    <p:extLst>
      <p:ext uri="{BB962C8B-B14F-4D97-AF65-F5344CB8AC3E}">
        <p14:creationId xmlns:p14="http://schemas.microsoft.com/office/powerpoint/2010/main" val="1455807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804784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n-lt"/>
                <a:ea typeface="+mn-ea"/>
                <a:cs typeface="+mn-cs"/>
              </a:rPr>
              <a:t>Skift billede:</a:t>
            </a:r>
          </a:p>
          <a:p>
            <a:pPr algn="l"/>
            <a:r>
              <a:rPr lang="da-DK" sz="1000">
                <a:latin typeface="+mn-lt"/>
                <a:ea typeface="+mn-ea"/>
                <a:cs typeface="+mn-cs"/>
              </a:rPr>
              <a:t>Klik uden for format</a:t>
            </a:r>
          </a:p>
          <a:p>
            <a:pPr algn="l"/>
            <a:r>
              <a:rPr lang="da-DK" sz="1000">
                <a:latin typeface="+mn-lt"/>
                <a:ea typeface="+mn-ea"/>
                <a:cs typeface="+mn-cs"/>
              </a:rPr>
              <a:t>Højre klik for at formatere baggrunden</a:t>
            </a:r>
          </a:p>
          <a:p>
            <a:pPr algn="l"/>
            <a:r>
              <a:rPr lang="da-DK" sz="1000">
                <a:latin typeface="+mn-lt"/>
                <a:ea typeface="+mn-ea"/>
                <a:cs typeface="+mn-cs"/>
              </a:rPr>
              <a:t>Klik på fil og indsæt dit billede </a:t>
            </a:r>
          </a:p>
          <a:p>
            <a:pPr algn="l"/>
            <a:endParaRPr lang="da-DK" sz="1000">
              <a:latin typeface="+mn-lt"/>
              <a:ea typeface="+mn-ea"/>
              <a:cs typeface="+mn-cs"/>
            </a:endParaRPr>
          </a:p>
          <a:p>
            <a:pPr algn="l"/>
            <a:endParaRPr lang="da-DK" sz="1000">
              <a:latin typeface="+mn-lt"/>
              <a:ea typeface="+mn-ea"/>
              <a:cs typeface="+mn-cs"/>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429162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3221862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14271120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1_Forside">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36023384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594524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3821775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email">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3052767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320426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2261290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2408292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a:p>
        </p:txBody>
      </p:sp>
    </p:spTree>
    <p:extLst>
      <p:ext uri="{BB962C8B-B14F-4D97-AF65-F5344CB8AC3E}">
        <p14:creationId xmlns:p14="http://schemas.microsoft.com/office/powerpoint/2010/main" val="2688792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266815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733531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Indhold F">
    <p:spTree>
      <p:nvGrpSpPr>
        <p:cNvPr id="1" name=""/>
        <p:cNvGrpSpPr/>
        <p:nvPr/>
      </p:nvGrpSpPr>
      <p:grpSpPr>
        <a:xfrm>
          <a:off x="0" y="0"/>
          <a:ext cx="0" cy="0"/>
          <a:chOff x="0" y="0"/>
          <a:chExt cx="0" cy="0"/>
        </a:xfrm>
      </p:grpSpPr>
      <p:sp>
        <p:nvSpPr>
          <p:cNvPr id="5" name="Color background">
            <a:extLst>
              <a:ext uri="{FF2B5EF4-FFF2-40B4-BE49-F238E27FC236}">
                <a16:creationId xmlns:a16="http://schemas.microsoft.com/office/drawing/2014/main" id="{B84B0FF3-6466-374B-8071-FC494A58B439}"/>
              </a:ext>
            </a:extLst>
          </p:cNvPr>
          <p:cNvSpPr/>
          <p:nvPr userDrawn="1"/>
        </p:nvSpPr>
        <p:spPr>
          <a:xfrm>
            <a:off x="180000" y="180000"/>
            <a:ext cx="11832120" cy="6498000"/>
          </a:xfrm>
          <a:prstGeom prst="rect">
            <a:avLst/>
          </a:prstGeom>
          <a:solidFill>
            <a:srgbClr val="B0D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le 1">
            <a:extLst>
              <a:ext uri="{FF2B5EF4-FFF2-40B4-BE49-F238E27FC236}">
                <a16:creationId xmlns:a16="http://schemas.microsoft.com/office/drawing/2014/main" id="{F0CB1943-FEC9-FB40-ABEC-22CC66A86F32}"/>
              </a:ext>
            </a:extLst>
          </p:cNvPr>
          <p:cNvSpPr>
            <a:spLocks noGrp="1"/>
          </p:cNvSpPr>
          <p:nvPr>
            <p:ph type="title" hasCustomPrompt="1"/>
          </p:nvPr>
        </p:nvSpPr>
        <p:spPr>
          <a:xfrm>
            <a:off x="630000" y="360000"/>
            <a:ext cx="10932120" cy="900000"/>
          </a:xfrm>
        </p:spPr>
        <p:txBody>
          <a:bodyPr/>
          <a:lstStyle>
            <a:lvl1pPr>
              <a:defRPr>
                <a:solidFill>
                  <a:schemeClr val="tx1"/>
                </a:solidFill>
              </a:defRPr>
            </a:lvl1pPr>
          </a:lstStyle>
          <a:p>
            <a:r>
              <a:rPr lang="da-DK" noProof="0"/>
              <a:t>Klik for at tilføje titel i maks. to linjer</a:t>
            </a:r>
          </a:p>
        </p:txBody>
      </p:sp>
      <p:sp>
        <p:nvSpPr>
          <p:cNvPr id="7" name="Content Placeholder 2">
            <a:extLst>
              <a:ext uri="{FF2B5EF4-FFF2-40B4-BE49-F238E27FC236}">
                <a16:creationId xmlns:a16="http://schemas.microsoft.com/office/drawing/2014/main" id="{EB0671E9-3316-DB41-996C-2574DABC825B}"/>
              </a:ext>
            </a:extLst>
          </p:cNvPr>
          <p:cNvSpPr>
            <a:spLocks noGrp="1"/>
          </p:cNvSpPr>
          <p:nvPr>
            <p:ph idx="1" hasCustomPrompt="1"/>
          </p:nvPr>
        </p:nvSpPr>
        <p:spPr>
          <a:xfrm>
            <a:off x="630000" y="1440000"/>
            <a:ext cx="1093212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a:t>Klik for at tilføje tekst                                                                                                                   Enter+TAB for at se næste tekstformat                                                                                     SHIFT+TAB for at se foregående tekstformat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Pladsholder til slidenummer 1">
            <a:extLst>
              <a:ext uri="{FF2B5EF4-FFF2-40B4-BE49-F238E27FC236}">
                <a16:creationId xmlns:a16="http://schemas.microsoft.com/office/drawing/2014/main" id="{F28AD450-1B0C-7443-8DBC-D2BC3E40EB22}"/>
              </a:ext>
            </a:extLst>
          </p:cNvPr>
          <p:cNvSpPr>
            <a:spLocks noGrp="1"/>
          </p:cNvSpPr>
          <p:nvPr>
            <p:ph type="sldNum" sz="quarter" idx="10"/>
          </p:nvPr>
        </p:nvSpPr>
        <p:spPr/>
        <p:txBody>
          <a:bodyPr/>
          <a:lstStyle/>
          <a:p>
            <a:fld id="{24C8C45C-947F-4981-8B3F-4F32E973C901}" type="slidenum">
              <a:rPr lang="da-DK" smtClean="0"/>
              <a:pPr/>
              <a:t>‹nr.›</a:t>
            </a:fld>
            <a:endParaRPr lang="da-DK"/>
          </a:p>
        </p:txBody>
      </p:sp>
      <p:pic>
        <p:nvPicPr>
          <p:cNvPr id="14" name="Billede 13">
            <a:extLst>
              <a:ext uri="{FF2B5EF4-FFF2-40B4-BE49-F238E27FC236}">
                <a16:creationId xmlns:a16="http://schemas.microsoft.com/office/drawing/2014/main" id="{A2633DDD-3F57-DC43-B65F-5F702BC38E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5762" y="5407966"/>
            <a:ext cx="968400" cy="1078820"/>
          </a:xfrm>
          <a:prstGeom prst="rect">
            <a:avLst/>
          </a:prstGeom>
        </p:spPr>
      </p:pic>
      <p:sp>
        <p:nvSpPr>
          <p:cNvPr id="8" name="Date Placeholder 2" hidden="1">
            <a:extLst>
              <a:ext uri="{FF2B5EF4-FFF2-40B4-BE49-F238E27FC236}">
                <a16:creationId xmlns:a16="http://schemas.microsoft.com/office/drawing/2014/main" id="{8FF81FB6-D76D-42E2-908B-B4885DD4B9BD}"/>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a:p>
        </p:txBody>
      </p:sp>
      <p:sp>
        <p:nvSpPr>
          <p:cNvPr id="10" name="Footer Placeholder 3" hidden="1">
            <a:extLst>
              <a:ext uri="{FF2B5EF4-FFF2-40B4-BE49-F238E27FC236}">
                <a16:creationId xmlns:a16="http://schemas.microsoft.com/office/drawing/2014/main" id="{34853D39-2E26-4C73-A84C-35700F94597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a:p>
        </p:txBody>
      </p:sp>
      <p:pic>
        <p:nvPicPr>
          <p:cNvPr id="11" name="Picture 10" descr="A red background with white text&#10;&#10;Description automatically generated with medium confidence">
            <a:extLst>
              <a:ext uri="{FF2B5EF4-FFF2-40B4-BE49-F238E27FC236}">
                <a16:creationId xmlns:a16="http://schemas.microsoft.com/office/drawing/2014/main" id="{F346B6B0-A392-48B6-B07D-2DB79AFF158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72451" y="6186477"/>
            <a:ext cx="1243082" cy="284400"/>
          </a:xfrm>
          <a:prstGeom prst="rect">
            <a:avLst/>
          </a:prstGeom>
        </p:spPr>
      </p:pic>
      <p:pic>
        <p:nvPicPr>
          <p:cNvPr id="12" name="Billede 11">
            <a:extLst>
              <a:ext uri="{FF2B5EF4-FFF2-40B4-BE49-F238E27FC236}">
                <a16:creationId xmlns:a16="http://schemas.microsoft.com/office/drawing/2014/main" id="{B86B8CDE-0511-4C41-A705-DEA59E7A61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70204" y="6168275"/>
            <a:ext cx="1243082" cy="302602"/>
          </a:xfrm>
          <a:prstGeom prst="rect">
            <a:avLst/>
          </a:prstGeom>
        </p:spPr>
      </p:pic>
    </p:spTree>
    <p:extLst>
      <p:ext uri="{BB962C8B-B14F-4D97-AF65-F5344CB8AC3E}">
        <p14:creationId xmlns:p14="http://schemas.microsoft.com/office/powerpoint/2010/main" val="3087731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Indhold 2 F">
    <p:spTree>
      <p:nvGrpSpPr>
        <p:cNvPr id="1" name=""/>
        <p:cNvGrpSpPr/>
        <p:nvPr/>
      </p:nvGrpSpPr>
      <p:grpSpPr>
        <a:xfrm>
          <a:off x="0" y="0"/>
          <a:ext cx="0" cy="0"/>
          <a:chOff x="0" y="0"/>
          <a:chExt cx="0" cy="0"/>
        </a:xfrm>
      </p:grpSpPr>
      <p:sp>
        <p:nvSpPr>
          <p:cNvPr id="5" name="Color background">
            <a:extLst>
              <a:ext uri="{FF2B5EF4-FFF2-40B4-BE49-F238E27FC236}">
                <a16:creationId xmlns:a16="http://schemas.microsoft.com/office/drawing/2014/main" id="{CF27C6E9-B168-2F42-A0A3-6E53989E1016}"/>
              </a:ext>
            </a:extLst>
          </p:cNvPr>
          <p:cNvSpPr/>
          <p:nvPr userDrawn="1"/>
        </p:nvSpPr>
        <p:spPr>
          <a:xfrm>
            <a:off x="180000" y="180000"/>
            <a:ext cx="11832120" cy="6498000"/>
          </a:xfrm>
          <a:prstGeom prst="rect">
            <a:avLst/>
          </a:prstGeom>
          <a:solidFill>
            <a:srgbClr val="B0D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le 1">
            <a:extLst>
              <a:ext uri="{FF2B5EF4-FFF2-40B4-BE49-F238E27FC236}">
                <a16:creationId xmlns:a16="http://schemas.microsoft.com/office/drawing/2014/main" id="{35DF5C56-63FB-4745-A9BE-D01024F9BC3E}"/>
              </a:ext>
            </a:extLst>
          </p:cNvPr>
          <p:cNvSpPr>
            <a:spLocks noGrp="1"/>
          </p:cNvSpPr>
          <p:nvPr>
            <p:ph type="title" hasCustomPrompt="1"/>
          </p:nvPr>
        </p:nvSpPr>
        <p:spPr>
          <a:xfrm>
            <a:off x="630000" y="360000"/>
            <a:ext cx="10932120" cy="900000"/>
          </a:xfrm>
        </p:spPr>
        <p:txBody>
          <a:bodyPr/>
          <a:lstStyle>
            <a:lvl1pPr>
              <a:defRPr>
                <a:solidFill>
                  <a:schemeClr val="tx1"/>
                </a:solidFill>
              </a:defRPr>
            </a:lvl1pPr>
          </a:lstStyle>
          <a:p>
            <a:r>
              <a:rPr lang="da-DK"/>
              <a:t>Klik for at tilføje titel i maks. to linjer</a:t>
            </a:r>
          </a:p>
        </p:txBody>
      </p:sp>
      <p:sp>
        <p:nvSpPr>
          <p:cNvPr id="7" name="Content Placeholder 2">
            <a:extLst>
              <a:ext uri="{FF2B5EF4-FFF2-40B4-BE49-F238E27FC236}">
                <a16:creationId xmlns:a16="http://schemas.microsoft.com/office/drawing/2014/main" id="{E7EC9899-9327-0B48-875C-326629E3FCF3}"/>
              </a:ext>
            </a:extLst>
          </p:cNvPr>
          <p:cNvSpPr>
            <a:spLocks noGrp="1"/>
          </p:cNvSpPr>
          <p:nvPr>
            <p:ph sz="half" idx="1" hasCustomPrompt="1"/>
          </p:nvPr>
        </p:nvSpPr>
        <p:spPr>
          <a:xfrm>
            <a:off x="630000"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tilføje tekst                       Enter+TAB for at se næste tekstformat SHIFT+TAB for at se foregående</a:t>
            </a:r>
          </a:p>
          <a:p>
            <a:pPr lvl="1"/>
            <a:r>
              <a:rPr lang="da-DK"/>
              <a:t>Andet niveau</a:t>
            </a:r>
          </a:p>
          <a:p>
            <a:pPr lvl="2"/>
            <a:r>
              <a:rPr lang="da-DK"/>
              <a:t>Tredje niveau</a:t>
            </a:r>
          </a:p>
          <a:p>
            <a:pPr lvl="3"/>
            <a:r>
              <a:rPr lang="da-DK"/>
              <a:t>Fjerde niveau</a:t>
            </a:r>
          </a:p>
          <a:p>
            <a:pPr lvl="4"/>
            <a:r>
              <a:rPr lang="da-DK"/>
              <a:t>Femte niveau</a:t>
            </a:r>
          </a:p>
        </p:txBody>
      </p:sp>
      <p:sp>
        <p:nvSpPr>
          <p:cNvPr id="8" name="Content Placeholder 3">
            <a:extLst>
              <a:ext uri="{FF2B5EF4-FFF2-40B4-BE49-F238E27FC236}">
                <a16:creationId xmlns:a16="http://schemas.microsoft.com/office/drawing/2014/main" id="{7A3E9315-58B7-8247-878D-516C994A0EEA}"/>
              </a:ext>
            </a:extLst>
          </p:cNvPr>
          <p:cNvSpPr>
            <a:spLocks noGrp="1"/>
          </p:cNvSpPr>
          <p:nvPr>
            <p:ph sz="half" idx="2" hasCustomPrompt="1"/>
          </p:nvPr>
        </p:nvSpPr>
        <p:spPr>
          <a:xfrm>
            <a:off x="6223321"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a:t>Klik for at tilføje tekst                       Enter+TAB for at se næste tekstformat SHIFT+TAB for at se foregående</a:t>
            </a:r>
          </a:p>
          <a:p>
            <a:pPr lvl="1"/>
            <a:r>
              <a:rPr lang="da-DK"/>
              <a:t>Andet niveau</a:t>
            </a:r>
          </a:p>
          <a:p>
            <a:pPr lvl="2"/>
            <a:r>
              <a:rPr lang="da-DK"/>
              <a:t>Tredje niveau</a:t>
            </a:r>
          </a:p>
          <a:p>
            <a:pPr lvl="3"/>
            <a:r>
              <a:rPr lang="da-DK"/>
              <a:t>Fjerde niveau</a:t>
            </a:r>
          </a:p>
          <a:p>
            <a:pPr lvl="4"/>
            <a:r>
              <a:rPr lang="da-DK"/>
              <a:t>Femte niveau</a:t>
            </a:r>
          </a:p>
        </p:txBody>
      </p:sp>
      <p:sp>
        <p:nvSpPr>
          <p:cNvPr id="2" name="Pladsholder til slidenummer 1">
            <a:extLst>
              <a:ext uri="{FF2B5EF4-FFF2-40B4-BE49-F238E27FC236}">
                <a16:creationId xmlns:a16="http://schemas.microsoft.com/office/drawing/2014/main" id="{99598E90-15E4-4E42-9B11-CF6FA213A694}"/>
              </a:ext>
            </a:extLst>
          </p:cNvPr>
          <p:cNvSpPr>
            <a:spLocks noGrp="1"/>
          </p:cNvSpPr>
          <p:nvPr>
            <p:ph type="sldNum" sz="quarter" idx="10"/>
          </p:nvPr>
        </p:nvSpPr>
        <p:spPr/>
        <p:txBody>
          <a:bodyPr/>
          <a:lstStyle/>
          <a:p>
            <a:fld id="{24C8C45C-947F-4981-8B3F-4F32E973C901}" type="slidenum">
              <a:rPr lang="da-DK" smtClean="0"/>
              <a:pPr/>
              <a:t>‹nr.›</a:t>
            </a:fld>
            <a:endParaRPr lang="da-DK"/>
          </a:p>
        </p:txBody>
      </p:sp>
      <p:sp>
        <p:nvSpPr>
          <p:cNvPr id="9" name="Date Placeholder 2" hidden="1">
            <a:extLst>
              <a:ext uri="{FF2B5EF4-FFF2-40B4-BE49-F238E27FC236}">
                <a16:creationId xmlns:a16="http://schemas.microsoft.com/office/drawing/2014/main" id="{143F7923-B1B6-44F0-A38E-3DE9A59430F9}"/>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a:p>
        </p:txBody>
      </p:sp>
      <p:sp>
        <p:nvSpPr>
          <p:cNvPr id="10" name="Footer Placeholder 3" hidden="1">
            <a:extLst>
              <a:ext uri="{FF2B5EF4-FFF2-40B4-BE49-F238E27FC236}">
                <a16:creationId xmlns:a16="http://schemas.microsoft.com/office/drawing/2014/main" id="{B51812C6-D695-4CD2-ABBE-4FD38EC231B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a:p>
        </p:txBody>
      </p:sp>
      <p:pic>
        <p:nvPicPr>
          <p:cNvPr id="14" name="Billede 85" descr="Et billede, der indeholder silhuet&#10;&#10;Automatisk genereret beskrivelse">
            <a:extLst>
              <a:ext uri="{FF2B5EF4-FFF2-40B4-BE49-F238E27FC236}">
                <a16:creationId xmlns:a16="http://schemas.microsoft.com/office/drawing/2014/main" id="{B4D5E023-9006-4D6A-B9EC-7D464994FD3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3669" y="5435325"/>
            <a:ext cx="1080000" cy="1079771"/>
          </a:xfrm>
          <a:prstGeom prst="rect">
            <a:avLst/>
          </a:prstGeom>
        </p:spPr>
      </p:pic>
      <p:pic>
        <p:nvPicPr>
          <p:cNvPr id="12" name="Picture 11" descr="A red background with white text&#10;&#10;Description automatically generated with medium confidence">
            <a:extLst>
              <a:ext uri="{FF2B5EF4-FFF2-40B4-BE49-F238E27FC236}">
                <a16:creationId xmlns:a16="http://schemas.microsoft.com/office/drawing/2014/main" id="{5B65EA9A-B43E-4E53-9C92-B535343403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72451" y="6186477"/>
            <a:ext cx="1243082" cy="284400"/>
          </a:xfrm>
          <a:prstGeom prst="rect">
            <a:avLst/>
          </a:prstGeom>
        </p:spPr>
      </p:pic>
      <p:pic>
        <p:nvPicPr>
          <p:cNvPr id="11" name="Billede 10">
            <a:extLst>
              <a:ext uri="{FF2B5EF4-FFF2-40B4-BE49-F238E27FC236}">
                <a16:creationId xmlns:a16="http://schemas.microsoft.com/office/drawing/2014/main" id="{FB078E75-5F05-4537-8A3C-1B823D1953D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570204" y="6168275"/>
            <a:ext cx="1243082" cy="302602"/>
          </a:xfrm>
          <a:prstGeom prst="rect">
            <a:avLst/>
          </a:prstGeom>
        </p:spPr>
      </p:pic>
    </p:spTree>
    <p:extLst>
      <p:ext uri="{BB962C8B-B14F-4D97-AF65-F5344CB8AC3E}">
        <p14:creationId xmlns:p14="http://schemas.microsoft.com/office/powerpoint/2010/main" val="390696627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Rectangle 4">
            <a:extLst>
              <a:ext uri="{FF2B5EF4-FFF2-40B4-BE49-F238E27FC236}">
                <a16:creationId xmlns:a16="http://schemas.microsoft.com/office/drawing/2014/main" id="{C694056F-A630-4027-A974-88B8ED23FAD7}"/>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COOP Light"/>
              <a:ea typeface="+mn-ea"/>
              <a:cs typeface="+mn-cs"/>
            </a:endParaRPr>
          </a:p>
        </p:txBody>
      </p:sp>
      <p:sp>
        <p:nvSpPr>
          <p:cNvPr id="5" name="Rectangle 5">
            <a:extLst>
              <a:ext uri="{FF2B5EF4-FFF2-40B4-BE49-F238E27FC236}">
                <a16:creationId xmlns:a16="http://schemas.microsoft.com/office/drawing/2014/main" id="{0F2518EE-FD14-4B8C-8E5E-A10488EE4E06}"/>
              </a:ext>
            </a:extLst>
          </p:cNvPr>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600" b="0" i="0" u="none" strike="noStrike" kern="1200" cap="none" spc="0" normalizeH="0" baseline="0" noProof="0">
              <a:ln>
                <a:noFill/>
              </a:ln>
              <a:solidFill>
                <a:srgbClr val="000000"/>
              </a:solidFill>
              <a:effectLst/>
              <a:uLnTx/>
              <a:uFillTx/>
              <a:latin typeface="COOP"/>
              <a:ea typeface="+mn-ea"/>
              <a:cs typeface="+mn-cs"/>
            </a:endParaRPr>
          </a:p>
        </p:txBody>
      </p:sp>
      <p:sp>
        <p:nvSpPr>
          <p:cNvPr id="6" name="Rectangle 6">
            <a:extLst>
              <a:ext uri="{FF2B5EF4-FFF2-40B4-BE49-F238E27FC236}">
                <a16:creationId xmlns:a16="http://schemas.microsoft.com/office/drawing/2014/main" id="{EC6A3B6F-1DB3-439C-B340-51435E7DF72A}"/>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ECA020-FAFA-40D1-BBFE-D23B3C8BBCCF}" type="slidenum">
              <a:rPr kumimoji="0" lang="da-DK" altLang="da-DK" sz="600" b="0" i="0" u="none" strike="noStrike" kern="1200" cap="none" spc="0" normalizeH="0" baseline="0" noProof="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altLang="da-DK" sz="600" b="0" i="0" u="none" strike="noStrike" kern="1200" cap="none" spc="0" normalizeH="0" baseline="0" noProof="0">
              <a:ln>
                <a:noFill/>
              </a:ln>
              <a:solidFill>
                <a:srgbClr val="000000"/>
              </a:solidFill>
              <a:effectLst/>
              <a:uLnTx/>
              <a:uFillTx/>
              <a:latin typeface="COOP"/>
              <a:ea typeface="+mn-ea"/>
              <a:cs typeface="+mn-cs"/>
            </a:endParaRPr>
          </a:p>
        </p:txBody>
      </p:sp>
    </p:spTree>
    <p:extLst>
      <p:ext uri="{BB962C8B-B14F-4D97-AF65-F5344CB8AC3E}">
        <p14:creationId xmlns:p14="http://schemas.microsoft.com/office/powerpoint/2010/main" val="2413334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421243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7111339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icture containing text, person&#10;&#10;Description automatically generated">
            <a:extLst>
              <a:ext uri="{FF2B5EF4-FFF2-40B4-BE49-F238E27FC236}">
                <a16:creationId xmlns:a16="http://schemas.microsoft.com/office/drawing/2014/main" id="{9E685860-F106-427C-AAF3-2926D2417E45}"/>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5" name="GradientOverlay">
            <a:extLst>
              <a:ext uri="{FF2B5EF4-FFF2-40B4-BE49-F238E27FC236}">
                <a16:creationId xmlns:a16="http://schemas.microsoft.com/office/drawing/2014/main" id="{30B835B5-3CE1-4D47-B675-2BEFCB5A82B4}"/>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3" name="Rectangle 2" hidden="1"/>
          <p:cNvSpPr/>
          <p:nvPr userDrawn="1">
            <p:custDataLst>
              <p:tags r:id="rId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COOP" panose="02010504010101010104" pitchFamily="2" charset="0"/>
              <a:ea typeface="+mj-ea"/>
              <a:cs typeface="+mj-cs"/>
              <a:sym typeface="Trebuchet MS" panose="020B0603020202020204" pitchFamily="34" charset="0"/>
            </a:endParaRPr>
          </a:p>
        </p:txBody>
      </p:sp>
      <p:sp>
        <p:nvSpPr>
          <p:cNvPr id="26" name="Subtitle 2"/>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27" name="Title 1"/>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
        <p:nvSpPr>
          <p:cNvPr id="13" name="Rectangle 12">
            <a:extLst>
              <a:ext uri="{FF2B5EF4-FFF2-40B4-BE49-F238E27FC236}">
                <a16:creationId xmlns:a16="http://schemas.microsoft.com/office/drawing/2014/main" id="{1E36F8A1-1ADD-490B-8C15-0AEFED845F40}"/>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23" name="Graphic 22">
            <a:extLst>
              <a:ext uri="{FF2B5EF4-FFF2-40B4-BE49-F238E27FC236}">
                <a16:creationId xmlns:a16="http://schemas.microsoft.com/office/drawing/2014/main" id="{79FE5462-52DC-4F6E-80E5-CE8368DD36AF}"/>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2" name="Text Placeholder 6"/>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Tree>
    <p:extLst>
      <p:ext uri="{BB962C8B-B14F-4D97-AF65-F5344CB8AC3E}">
        <p14:creationId xmlns:p14="http://schemas.microsoft.com/office/powerpoint/2010/main" val="3348126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677400" y="6405036"/>
            <a:ext cx="1482051" cy="153888"/>
          </a:xfrm>
          <a:prstGeom prst="rect">
            <a:avLst/>
          </a:prstGeom>
        </p:spPr>
        <p:txBody>
          <a:bodyPr/>
          <a:lstStyle>
            <a:lvl1pPr>
              <a:defRPr>
                <a:latin typeface="+mn-lt"/>
                <a:sym typeface="Trebuchet MS" panose="020B0603020202020204" pitchFamily="34" charset="0"/>
              </a:defRPr>
            </a:lvl1pPr>
          </a:lstStyle>
          <a:p>
            <a:endParaRPr lang="en-US" dirty="0"/>
          </a:p>
        </p:txBody>
      </p:sp>
      <p:sp>
        <p:nvSpPr>
          <p:cNvPr id="5" name="Title 4"/>
          <p:cNvSpPr>
            <a:spLocks noGrp="1"/>
          </p:cNvSpPr>
          <p:nvPr>
            <p:ph type="title" hasCustomPrompt="1"/>
          </p:nvPr>
        </p:nvSpPr>
        <p:spPr>
          <a:xfrm>
            <a:off x="469900" y="402586"/>
            <a:ext cx="11312797"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2544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69900" y="402586"/>
            <a:ext cx="11312797" cy="853141"/>
          </a:xfrm>
        </p:spPr>
        <p:txBody>
          <a:bodyPr/>
          <a:lstStyle>
            <a:lvl1pPr>
              <a:defRPr sz="3400"/>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629399" y="2085628"/>
            <a:ext cx="10933801" cy="4089131"/>
          </a:xfrm>
        </p:spPr>
        <p:txBody>
          <a:bodyPr/>
          <a:lstStyle>
            <a:lvl1pPr>
              <a:lnSpc>
                <a:spcPct val="100000"/>
              </a:lnSpc>
              <a:spcBef>
                <a:spcPts val="0"/>
              </a:spcBef>
              <a:spcAft>
                <a:spcPts val="0"/>
              </a:spcAft>
              <a:defRPr sz="2000"/>
            </a:lvl1pPr>
            <a:lvl2pPr>
              <a:lnSpc>
                <a:spcPct val="100000"/>
              </a:lnSpc>
              <a:spcBef>
                <a:spcPts val="0"/>
              </a:spcBef>
              <a:spcAft>
                <a:spcPts val="0"/>
              </a:spcAft>
              <a:defRPr sz="2000"/>
            </a:lvl2pPr>
            <a:lvl3pPr>
              <a:lnSpc>
                <a:spcPct val="100000"/>
              </a:lnSpc>
              <a:spcBef>
                <a:spcPts val="0"/>
              </a:spcBef>
              <a:spcAft>
                <a:spcPts val="0"/>
              </a:spcAft>
              <a:defRPr sz="2000"/>
            </a:lvl3pPr>
            <a:lvl4pPr>
              <a:lnSpc>
                <a:spcPct val="100000"/>
              </a:lnSpc>
              <a:spcBef>
                <a:spcPts val="0"/>
              </a:spcBef>
              <a:spcAft>
                <a:spcPts val="0"/>
              </a:spcAft>
              <a:defRPr sz="2800"/>
            </a:lvl4pPr>
            <a:lvl5pPr>
              <a:lnSpc>
                <a:spcPct val="100000"/>
              </a:lnSpc>
              <a:spcBef>
                <a:spcPts val="0"/>
              </a:spcBef>
              <a:spcAft>
                <a:spcPts val="0"/>
              </a:spcAft>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277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wrap="square" lIns="0" tIns="0" rIns="320040" bIns="0" anchor="b">
            <a:noAutofit/>
          </a:bodyPr>
          <a:lstStyle>
            <a:lvl1pPr>
              <a:defRPr sz="3200">
                <a:solidFill>
                  <a:schemeClr val="tx2"/>
                </a:solidFill>
                <a:latin typeface="+mj-lt"/>
              </a:defRPr>
            </a:lvl1pPr>
          </a:lstStyle>
          <a:p>
            <a:r>
              <a:rPr lang="en-US" dirty="0"/>
              <a:t>Click to add title</a:t>
            </a:r>
          </a:p>
        </p:txBody>
      </p:sp>
    </p:spTree>
    <p:extLst>
      <p:ext uri="{BB962C8B-B14F-4D97-AF65-F5344CB8AC3E}">
        <p14:creationId xmlns:p14="http://schemas.microsoft.com/office/powerpoint/2010/main" val="3722088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2515924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088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024333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spTree>
    <p:extLst>
      <p:ext uri="{BB962C8B-B14F-4D97-AF65-F5344CB8AC3E}">
        <p14:creationId xmlns:p14="http://schemas.microsoft.com/office/powerpoint/2010/main" val="1771452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dirty="0"/>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916334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416023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607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0" name="Rectangle 9"/>
          <p:cNvSpPr/>
          <p:nvPr userDrawn="1"/>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White">
          <a:xfrm>
            <a:off x="469900" y="1804650"/>
            <a:ext cx="6407652"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edit title</a:t>
            </a:r>
          </a:p>
        </p:txBody>
      </p:sp>
    </p:spTree>
    <p:extLst>
      <p:ext uri="{BB962C8B-B14F-4D97-AF65-F5344CB8AC3E}">
        <p14:creationId xmlns:p14="http://schemas.microsoft.com/office/powerpoint/2010/main" val="2129172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6"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Title 2"/>
          <p:cNvSpPr>
            <a:spLocks noGrp="1"/>
          </p:cNvSpPr>
          <p:nvPr>
            <p:ph type="title" hasCustomPrompt="1"/>
          </p:nvPr>
        </p:nvSpPr>
        <p:spPr>
          <a:xfrm>
            <a:off x="469900" y="2764203"/>
            <a:ext cx="2638738" cy="1314311"/>
          </a:xfrm>
          <a:prstGeom prst="rect">
            <a:avLst/>
          </a:prstGeom>
        </p:spPr>
        <p:txBody>
          <a:bodyPr anchor="ctr">
            <a:noAutofit/>
          </a:bodyPr>
          <a:lstStyle>
            <a:lvl1pPr>
              <a:defRPr sz="3200" baseline="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233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2764203"/>
            <a:ext cx="2638738" cy="1314311"/>
          </a:xfrm>
        </p:spPr>
        <p:txBody>
          <a:bodyPr anchor="ctr" anchorCtr="0">
            <a:noAutofit/>
          </a:bodyPr>
          <a:lstStyle>
            <a:lvl1pPr>
              <a:defRPr sz="3200" baseline="0">
                <a:solidFill>
                  <a:srgbClr val="FFFFFF"/>
                </a:solidFill>
                <a:latin typeface="+mj-lt"/>
              </a:defRPr>
            </a:lvl1pPr>
          </a:lstStyle>
          <a:p>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3479054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332526878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0">
                <a:solidFill>
                  <a:schemeClr val="tx2"/>
                </a:solidFill>
                <a:latin typeface="+mj-lt"/>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123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4"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824354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31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sp>
        <p:nvSpPr>
          <p:cNvPr id="14" name="Pentagon 8"/>
          <p:cNvSpPr/>
          <p:nvPr userDrawn="1"/>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6" name="Title 2"/>
          <p:cNvSpPr>
            <a:spLocks noGrp="1"/>
          </p:cNvSpPr>
          <p:nvPr>
            <p:ph type="title" hasCustomPrompt="1"/>
          </p:nvPr>
        </p:nvSpPr>
        <p:spPr>
          <a:xfrm>
            <a:off x="469900" y="402586"/>
            <a:ext cx="4673646"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4078631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67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1" name="Title 3"/>
          <p:cNvSpPr>
            <a:spLocks noGrp="1"/>
          </p:cNvSpPr>
          <p:nvPr>
            <p:ph type="title" hasCustomPrompt="1"/>
          </p:nvPr>
        </p:nvSpPr>
        <p:spPr>
          <a:xfrm>
            <a:off x="469900" y="402586"/>
            <a:ext cx="64169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rgbClr val="FFFFFF"/>
                </a:solidFill>
                <a:latin typeface="+mj-lt"/>
                <a:sym typeface="Trebuchet MS" panose="020B0603020202020204" pitchFamily="34" charset="0"/>
              </a:defRPr>
            </a:lvl1pPr>
          </a:lstStyle>
          <a:p>
            <a:pPr lvl="0"/>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1624884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1199549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4088356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012983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84261971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1513849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tx1">
            <a:lumMod val="5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69900" y="402586"/>
            <a:ext cx="11312797" cy="853141"/>
          </a:xfrm>
        </p:spPr>
        <p:txBody>
          <a:bodyPr/>
          <a:lstStyle>
            <a:lvl1pPr>
              <a:defRPr sz="3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548771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28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F890208-8946-4457-BB3F-D786603B608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136488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p:cSld name="Disclaimer">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119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EF5EE6CB-FCF2-4D1D-95CC-02D3D41394C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18" name="GradientOverlay">
            <a:extLst>
              <a:ext uri="{FF2B5EF4-FFF2-40B4-BE49-F238E27FC236}">
                <a16:creationId xmlns:a16="http://schemas.microsoft.com/office/drawing/2014/main" id="{23BA2B33-02DD-4E83-AAE9-F1DA4F3FABDB}"/>
              </a:ext>
            </a:extLst>
          </p:cNvPr>
          <p:cNvSpPr/>
          <p:nvPr userDrawn="1">
            <p:custDataLst>
              <p:tags r:id="rId1"/>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11" name="Rectangle 10">
            <a:extLst>
              <a:ext uri="{FF2B5EF4-FFF2-40B4-BE49-F238E27FC236}">
                <a16:creationId xmlns:a16="http://schemas.microsoft.com/office/drawing/2014/main" id="{F9BC50EF-A7D6-4B48-82F5-94C679E317AD}"/>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3536932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2" name="Title 1">
            <a:extLst>
              <a:ext uri="{FF2B5EF4-FFF2-40B4-BE49-F238E27FC236}">
                <a16:creationId xmlns:a16="http://schemas.microsoft.com/office/drawing/2014/main" id="{B1B203E3-71E3-4408-84A4-83516F901BAA}"/>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err="1"/>
              <a:t>Tak</a:t>
            </a:r>
            <a:endParaRPr lang="en-US" dirty="0"/>
          </a:p>
        </p:txBody>
      </p:sp>
      <p:pic>
        <p:nvPicPr>
          <p:cNvPr id="13" name="Graphic 12">
            <a:extLst>
              <a:ext uri="{FF2B5EF4-FFF2-40B4-BE49-F238E27FC236}">
                <a16:creationId xmlns:a16="http://schemas.microsoft.com/office/drawing/2014/main" id="{076DF065-F8AD-4D0F-8728-B7BB62D19EA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238736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pSp>
        <p:nvGrpSpPr>
          <p:cNvPr id="49" name="Group 48"/>
          <p:cNvGrpSpPr/>
          <p:nvPr userDrawn="1"/>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60"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71653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552132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COOP" panose="02010504010101010104" pitchFamily="2" charset="0"/>
              <a:ea typeface="+mj-ea"/>
              <a:cs typeface="+mj-cs"/>
              <a:sym typeface="Trebuchet MS" panose="020B0603020202020204" pitchFamily="34" charset="0"/>
            </a:endParaRPr>
          </a:p>
        </p:txBody>
      </p:sp>
      <p:pic>
        <p:nvPicPr>
          <p:cNvPr id="28" name="Picture 27" descr="A picture containing text, person&#10;&#10;Description automatically generated">
            <a:extLst>
              <a:ext uri="{FF2B5EF4-FFF2-40B4-BE49-F238E27FC236}">
                <a16:creationId xmlns:a16="http://schemas.microsoft.com/office/drawing/2014/main" id="{1C17E91C-0E7E-491E-B257-EDB4D6A213DB}"/>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29" name="GradientOverlay">
            <a:extLst>
              <a:ext uri="{FF2B5EF4-FFF2-40B4-BE49-F238E27FC236}">
                <a16:creationId xmlns:a16="http://schemas.microsoft.com/office/drawing/2014/main" id="{18BB7DCD-C079-437A-8BD9-3E8C13DD544E}"/>
              </a:ext>
            </a:extLst>
          </p:cNvPr>
          <p:cNvSpPr/>
          <p:nvPr userDrawn="1">
            <p:custDataLst>
              <p:tags r:id="rId3"/>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30" name="Subtitle 2">
            <a:extLst>
              <a:ext uri="{FF2B5EF4-FFF2-40B4-BE49-F238E27FC236}">
                <a16:creationId xmlns:a16="http://schemas.microsoft.com/office/drawing/2014/main" id="{53BF4EB7-D243-451D-B9C9-1E47C648A2B4}"/>
              </a:ext>
            </a:extLst>
          </p:cNvPr>
          <p:cNvSpPr>
            <a:spLocks noGrp="1"/>
          </p:cNvSpPr>
          <p:nvPr>
            <p:ph type="subTitle" idx="1" hasCustomPrompt="1"/>
          </p:nvPr>
        </p:nvSpPr>
        <p:spPr bwMode="white">
          <a:xfrm>
            <a:off x="695325" y="4408783"/>
            <a:ext cx="8064500" cy="1124394"/>
          </a:xfrm>
          <a:prstGeom prst="rect">
            <a:avLst/>
          </a:prstGeom>
        </p:spPr>
        <p:txBody>
          <a:bodyPr anchor="t"/>
          <a:lstStyle>
            <a:lvl1pPr marL="0" indent="0" algn="l">
              <a:lnSpc>
                <a:spcPct val="110000"/>
              </a:lnSpc>
              <a:buNone/>
              <a:defRPr sz="1600" baseline="0">
                <a:solidFill>
                  <a:schemeClr val="bg1"/>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in sentence case</a:t>
            </a:r>
          </a:p>
        </p:txBody>
      </p:sp>
      <p:sp>
        <p:nvSpPr>
          <p:cNvPr id="31" name="Title 1">
            <a:extLst>
              <a:ext uri="{FF2B5EF4-FFF2-40B4-BE49-F238E27FC236}">
                <a16:creationId xmlns:a16="http://schemas.microsoft.com/office/drawing/2014/main" id="{24793532-819B-4969-A093-F3511018F0BB}"/>
              </a:ext>
            </a:extLst>
          </p:cNvPr>
          <p:cNvSpPr>
            <a:spLocks noGrp="1"/>
          </p:cNvSpPr>
          <p:nvPr>
            <p:ph type="ctrTitle" hasCustomPrompt="1"/>
          </p:nvPr>
        </p:nvSpPr>
        <p:spPr bwMode="ltGray">
          <a:xfrm>
            <a:off x="695325" y="2741906"/>
            <a:ext cx="8064500" cy="1666875"/>
          </a:xfrm>
          <a:prstGeom prst="rect">
            <a:avLst/>
          </a:prstGeom>
        </p:spPr>
        <p:txBody>
          <a:bodyPr vert="horz"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a:t>Title in Title Case</a:t>
            </a:r>
          </a:p>
        </p:txBody>
      </p:sp>
      <p:sp>
        <p:nvSpPr>
          <p:cNvPr id="32" name="Rectangle 31">
            <a:extLst>
              <a:ext uri="{FF2B5EF4-FFF2-40B4-BE49-F238E27FC236}">
                <a16:creationId xmlns:a16="http://schemas.microsoft.com/office/drawing/2014/main" id="{3B1E26A1-ABCC-47C7-B42A-E8F40C409CA8}"/>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33" name="Graphic 32">
            <a:extLst>
              <a:ext uri="{FF2B5EF4-FFF2-40B4-BE49-F238E27FC236}">
                <a16:creationId xmlns:a16="http://schemas.microsoft.com/office/drawing/2014/main" id="{5AE9DAB0-3BCE-4D50-A143-BABEC404C509}"/>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34" name="Text Placeholder 6">
            <a:extLst>
              <a:ext uri="{FF2B5EF4-FFF2-40B4-BE49-F238E27FC236}">
                <a16:creationId xmlns:a16="http://schemas.microsoft.com/office/drawing/2014/main" id="{50B0EED9-B1E4-43C7-BEE0-BF96669EF38E}"/>
              </a:ext>
            </a:extLst>
          </p:cNvPr>
          <p:cNvSpPr>
            <a:spLocks noGrp="1"/>
          </p:cNvSpPr>
          <p:nvPr>
            <p:ph type="body" sz="quarter" idx="12" hasCustomPrompt="1"/>
          </p:nvPr>
        </p:nvSpPr>
        <p:spPr bwMode="black">
          <a:xfrm>
            <a:off x="695325" y="5837975"/>
            <a:ext cx="6868800" cy="327148"/>
          </a:xfrm>
          <a:prstGeom prst="rect">
            <a:avLst/>
          </a:prstGeom>
          <a:noFill/>
        </p:spPr>
        <p:txBody>
          <a:bodyPr anchor="ctr"/>
          <a:lstStyle>
            <a:lvl1pPr algn="l">
              <a:lnSpc>
                <a:spcPct val="110000"/>
              </a:lnSpc>
              <a:buNone/>
              <a:defRPr sz="1200" b="1" cap="all" baseline="0">
                <a:solidFill>
                  <a:schemeClr val="bg1"/>
                </a:solidFill>
                <a:latin typeface="+mn-lt"/>
                <a:sym typeface="Trebuchet MS" panose="020B0603020202020204" pitchFamily="34" charset="0"/>
              </a:defRPr>
            </a:lvl1pPr>
            <a:lvl2pPr algn="ctr">
              <a:buNone/>
              <a:defRPr/>
            </a:lvl2pPr>
            <a:lvl3pPr marL="0" indent="0" algn="ctr">
              <a:buNone/>
              <a:defRPr/>
            </a:lvl3pPr>
            <a:lvl4pPr marL="228600" indent="0" algn="ctr">
              <a:buNone/>
              <a:defRPr/>
            </a:lvl4pPr>
            <a:lvl5pPr marL="457200" indent="0" algn="ctr">
              <a:buNone/>
              <a:defRPr/>
            </a:lvl5pPr>
          </a:lstStyle>
          <a:p>
            <a:pPr lvl="0"/>
            <a:r>
              <a:rPr lang="en-US" dirty="0"/>
              <a:t>Click to edit date/place</a:t>
            </a:r>
          </a:p>
        </p:txBody>
      </p:sp>
    </p:spTree>
    <p:extLst>
      <p:ext uri="{BB962C8B-B14F-4D97-AF65-F5344CB8AC3E}">
        <p14:creationId xmlns:p14="http://schemas.microsoft.com/office/powerpoint/2010/main" val="759939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69900" y="402586"/>
            <a:ext cx="11312797" cy="853141"/>
          </a:xfr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920182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576752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69900" y="2085628"/>
            <a:ext cx="11312797" cy="4072976"/>
          </a:xfrm>
        </p:spPr>
        <p:txBody>
          <a:bodyPr/>
          <a:lstStyle>
            <a:lvl1pPr>
              <a:lnSpc>
                <a:spcPct val="100000"/>
              </a:lnSpc>
              <a:spcBef>
                <a:spcPts val="0"/>
              </a:spcBef>
              <a:spcAft>
                <a:spcPts val="0"/>
              </a:spcAft>
              <a:defRPr/>
            </a:lvl1pPr>
            <a:lvl2pPr>
              <a:lnSpc>
                <a:spcPct val="100000"/>
              </a:lnSpc>
              <a:spcBef>
                <a:spcPts val="0"/>
              </a:spcBef>
              <a:spcAft>
                <a:spcPts val="0"/>
              </a:spcAft>
              <a:defRPr/>
            </a:lvl2pPr>
            <a:lvl3pPr>
              <a:lnSpc>
                <a:spcPct val="100000"/>
              </a:lnSpc>
              <a:spcBef>
                <a:spcPts val="0"/>
              </a:spcBef>
              <a:spcAft>
                <a:spcPts val="0"/>
              </a:spcAft>
              <a:defRPr/>
            </a:lvl3pPr>
            <a:lvl4pPr>
              <a:lnSpc>
                <a:spcPct val="100000"/>
              </a:lnSpc>
              <a:spcBef>
                <a:spcPts val="0"/>
              </a:spcBef>
              <a:spcAft>
                <a:spcPts val="0"/>
              </a:spcAft>
              <a:defRPr/>
            </a:lvl4pPr>
            <a:lvl5pPr>
              <a:lnSpc>
                <a:spcPct val="100000"/>
              </a:lnSpc>
              <a:spcBef>
                <a:spcPts val="0"/>
              </a:spcBef>
              <a:spcAft>
                <a:spcPts val="0"/>
              </a:spcAf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2601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8" name="Subtitle 2"/>
          <p:cNvSpPr>
            <a:spLocks noGrp="1"/>
          </p:cNvSpPr>
          <p:nvPr>
            <p:ph type="subTitle" idx="13" hasCustomPrompt="1"/>
          </p:nvPr>
        </p:nvSpPr>
        <p:spPr>
          <a:xfrm>
            <a:off x="469900" y="2158987"/>
            <a:ext cx="3904100" cy="541687"/>
          </a:xfrm>
          <a:prstGeom prst="rect">
            <a:avLst/>
          </a:prstGeom>
        </p:spPr>
        <p:txBody>
          <a:bodyPr>
            <a:noAutofit/>
          </a:bodyPr>
          <a:lstStyle>
            <a:lvl1pPr marL="0" indent="0" algn="l">
              <a:buNone/>
              <a:defRPr sz="1600">
                <a:solidFill>
                  <a:schemeClr val="tx2"/>
                </a:solidFill>
                <a:latin typeface="+mn-lt"/>
                <a:sym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itle 4"/>
          <p:cNvSpPr>
            <a:spLocks noGrp="1"/>
          </p:cNvSpPr>
          <p:nvPr>
            <p:ph type="title" hasCustomPrompt="1"/>
          </p:nvPr>
        </p:nvSpPr>
        <p:spPr>
          <a:xfrm>
            <a:off x="469900" y="1227048"/>
            <a:ext cx="3904100" cy="664797"/>
          </a:xfrm>
        </p:spPr>
        <p:txBody>
          <a:bodyPr anchor="t">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738746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n-ea"/>
                <a:cs typeface="Arial" panose="020B0604020202020204" pitchFamily="34" charset="0"/>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3863472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tx2"/>
                </a:solidFill>
                <a:latin typeface="+mj-lt"/>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469900" y="3680016"/>
            <a:ext cx="117186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047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4" name="Rectangle 23"/>
          <p:cNvSpPr/>
          <p:nvPr userDrawn="1"/>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5"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832099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4" name="Rectangle 13"/>
          <p:cNvSpPr/>
          <p:nvPr userDrawn="1"/>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36629" cy="853141"/>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2049538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296698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dirty="0"/>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Tree>
    <p:extLst>
      <p:ext uri="{BB962C8B-B14F-4D97-AF65-F5344CB8AC3E}">
        <p14:creationId xmlns:p14="http://schemas.microsoft.com/office/powerpoint/2010/main" val="1336886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1902192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dirty="0"/>
              <a:t>Click icon below to insert an image or remove this placeholder to use the whitespace in another way</a:t>
            </a:r>
          </a:p>
        </p:txBody>
      </p:sp>
      <p:sp>
        <p:nvSpPr>
          <p:cNvPr id="15" name="Title 1"/>
          <p:cNvSpPr>
            <a:spLocks noGrp="1"/>
          </p:cNvSpPr>
          <p:nvPr>
            <p:ph type="title" hasCustomPrompt="1"/>
          </p:nvPr>
        </p:nvSpPr>
        <p:spPr bwMode="black">
          <a:xfrm>
            <a:off x="469900" y="1785600"/>
            <a:ext cx="6408588"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796983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9029246"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8261684"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763386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27957162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9859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anchor="ctr" anchorCtr="0">
            <a:noAutofit/>
          </a:bodyPr>
          <a:lstStyle>
            <a:lvl1pPr>
              <a:defRPr>
                <a:solidFill>
                  <a:srgbClr val="FFFFFF"/>
                </a:solidFill>
                <a:latin typeface="+mj-lt"/>
              </a:defRPr>
            </a:lvl1pPr>
          </a:lstStyle>
          <a:p>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Tree>
    <p:extLst>
      <p:ext uri="{BB962C8B-B14F-4D97-AF65-F5344CB8AC3E}">
        <p14:creationId xmlns:p14="http://schemas.microsoft.com/office/powerpoint/2010/main" val="2226302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chemeClr val="tx2"/>
                </a:solidFill>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292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Tree>
    <p:extLst>
      <p:ext uri="{BB962C8B-B14F-4D97-AF65-F5344CB8AC3E}">
        <p14:creationId xmlns:p14="http://schemas.microsoft.com/office/powerpoint/2010/main" val="409415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71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Tree>
    <p:extLst>
      <p:ext uri="{BB962C8B-B14F-4D97-AF65-F5344CB8AC3E}">
        <p14:creationId xmlns:p14="http://schemas.microsoft.com/office/powerpoint/2010/main" val="3822849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latin typeface="+mj-lt"/>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238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dirty="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dirty="0"/>
              <a:t>Click to add title</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Tree>
    <p:extLst>
      <p:ext uri="{BB962C8B-B14F-4D97-AF65-F5344CB8AC3E}">
        <p14:creationId xmlns:p14="http://schemas.microsoft.com/office/powerpoint/2010/main" val="786817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3490597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dirty="0"/>
              <a:t>Click to add big statement text</a:t>
            </a:r>
          </a:p>
        </p:txBody>
      </p:sp>
    </p:spTree>
    <p:extLst>
      <p:ext uri="{BB962C8B-B14F-4D97-AF65-F5344CB8AC3E}">
        <p14:creationId xmlns:p14="http://schemas.microsoft.com/office/powerpoint/2010/main" val="3454851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9900" y="2681103"/>
            <a:ext cx="3287981" cy="1495794"/>
          </a:xfrm>
          <a:prstGeom prst="rect">
            <a:avLst/>
          </a:prstGeom>
        </p:spPr>
        <p:txBody>
          <a:bodyPr anchor="ctr">
            <a:noAutofit/>
          </a:bodyPr>
          <a:lstStyle>
            <a:lvl1pPr>
              <a:defRPr sz="2400">
                <a:solidFill>
                  <a:schemeClr val="bg1"/>
                </a:solidFill>
                <a:latin typeface="+mj-lt"/>
                <a:sym typeface="Trebuchet MS" panose="020B0603020202020204" pitchFamily="34" charset="0"/>
              </a:defRPr>
            </a:lvl1pPr>
          </a:lstStyle>
          <a:p>
            <a:r>
              <a:rPr lang="en-US"/>
              <a:t>Click to add title</a:t>
            </a:r>
          </a:p>
        </p:txBody>
      </p:sp>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32056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66580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dirty="0">
              <a:latin typeface="+mn-lt"/>
              <a:sym typeface="Trebuchet MS" panose="020B0603020202020204" pitchFamily="34" charset="0"/>
            </a:endParaRPr>
          </a:p>
        </p:txBody>
      </p:sp>
    </p:spTree>
    <p:extLst>
      <p:ext uri="{BB962C8B-B14F-4D97-AF65-F5344CB8AC3E}">
        <p14:creationId xmlns:p14="http://schemas.microsoft.com/office/powerpoint/2010/main" val="3607707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02586"/>
            <a:ext cx="11312797" cy="853141"/>
          </a:xfrm>
        </p:spPr>
        <p:txBody>
          <a:bodyPr/>
          <a:lstStyle>
            <a:lvl1pPr>
              <a:defRPr>
                <a:solidFill>
                  <a:schemeClr val="bg1"/>
                </a:solidFill>
                <a:latin typeface="+mj-lt"/>
                <a:sym typeface="Trebuchet MS" panose="020B0603020202020204" pitchFamily="34" charset="0"/>
              </a:defRPr>
            </a:lvl1pPr>
          </a:lstStyle>
          <a:p>
            <a:r>
              <a:rPr lang="en-US" dirty="0"/>
              <a:t>Click to add title</a:t>
            </a:r>
          </a:p>
        </p:txBody>
      </p:sp>
    </p:spTree>
    <p:extLst>
      <p:ext uri="{BB962C8B-B14F-4D97-AF65-F5344CB8AC3E}">
        <p14:creationId xmlns:p14="http://schemas.microsoft.com/office/powerpoint/2010/main" val="34223319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4800" b="1" dirty="0">
                <a:solidFill>
                  <a:schemeClr val="tx2"/>
                </a:solidFill>
                <a:latin typeface="+mn-lt"/>
                <a:sym typeface="Trebuchet MS" panose="020B0603020202020204" pitchFamily="34" charset="0"/>
              </a:rPr>
              <a:t>Table of contents</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854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3584535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498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569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875382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8" name="GradientOverlay">
            <a:extLst>
              <a:ext uri="{FF2B5EF4-FFF2-40B4-BE49-F238E27FC236}">
                <a16:creationId xmlns:a16="http://schemas.microsoft.com/office/drawing/2014/main" id="{7B26446B-925A-43BA-A927-B09AA1BE924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dirty="0" err="1"/>
              <a:t>Tak</a:t>
            </a:r>
            <a:endParaRPr lang="en-US" dirty="0"/>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55900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dirty="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492767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COOP" panose="02010504010101010104" pitchFamily="2"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dirty="0">
              <a:solidFill>
                <a:schemeClr val="bg1"/>
              </a:solidFill>
            </a:endParaRPr>
          </a:p>
        </p:txBody>
      </p:sp>
      <p:sp>
        <p:nvSpPr>
          <p:cNvPr id="10" name="TextBox 1"/>
          <p:cNvSpPr txBox="1"/>
          <p:nvPr userDrawn="1"/>
        </p:nvSpPr>
        <p:spPr>
          <a:xfrm>
            <a:off x="1109949" y="1115416"/>
            <a:ext cx="2488182" cy="896399"/>
          </a:xfrm>
          <a:prstGeom prst="rect">
            <a:avLst/>
          </a:prstGeom>
          <a:noFill/>
        </p:spPr>
        <p:txBody>
          <a:bodyPr wrap="none" rtlCol="0">
            <a:spAutoFit/>
          </a:bodyPr>
          <a:lstStyle/>
          <a:p>
            <a:pPr algn="ctr" fontAlgn="auto">
              <a:lnSpc>
                <a:spcPct val="95000"/>
              </a:lnSpc>
              <a:spcBef>
                <a:spcPts val="0"/>
              </a:spcBef>
              <a:spcAft>
                <a:spcPts val="0"/>
              </a:spcAft>
            </a:pPr>
            <a:r>
              <a:rPr lang="en-US" sz="5400" dirty="0">
                <a:solidFill>
                  <a:schemeClr val="bg1"/>
                </a:solidFill>
                <a:latin typeface="+mj-lt"/>
              </a:rPr>
              <a:t>Agenda</a:t>
            </a:r>
          </a:p>
        </p:txBody>
      </p:sp>
    </p:spTree>
    <p:extLst>
      <p:ext uri="{BB962C8B-B14F-4D97-AF65-F5344CB8AC3E}">
        <p14:creationId xmlns:p14="http://schemas.microsoft.com/office/powerpoint/2010/main" val="501689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96349202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COOP" panose="02010504010101010104" pitchFamily="2" charset="0"/>
            </a:endParaRPr>
          </a:p>
        </p:txBody>
      </p:sp>
    </p:spTree>
    <p:extLst>
      <p:ext uri="{BB962C8B-B14F-4D97-AF65-F5344CB8AC3E}">
        <p14:creationId xmlns:p14="http://schemas.microsoft.com/office/powerpoint/2010/main" val="13575349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ndParaRPr>
          </a:p>
        </p:txBody>
      </p:sp>
      <p:sp>
        <p:nvSpPr>
          <p:cNvPr id="9" name="Title 1"/>
          <p:cNvSpPr>
            <a:spLocks noGrp="1"/>
          </p:cNvSpPr>
          <p:nvPr>
            <p:ph type="title" hasCustomPrompt="1"/>
          </p:nvPr>
        </p:nvSpPr>
        <p:spPr bwMode="ltGray">
          <a:xfrm>
            <a:off x="469900" y="1544274"/>
            <a:ext cx="3612500" cy="1495794"/>
          </a:xfrm>
          <a:noFill/>
        </p:spPr>
        <p:txBody>
          <a:bodyPr wrap="square" lIns="0" tIns="0" rIns="320040" bIns="0" anchor="b">
            <a:noAutofit/>
          </a:bodyPr>
          <a:lstStyle>
            <a:lvl1pPr>
              <a:defRPr sz="3200">
                <a:solidFill>
                  <a:schemeClr val="tx2"/>
                </a:solidFill>
                <a:latin typeface="+mj-lt"/>
              </a:defRPr>
            </a:lvl1pPr>
          </a:lstStyle>
          <a:p>
            <a:r>
              <a:rPr lang="en-US"/>
              <a:t>Click to add title</a:t>
            </a:r>
          </a:p>
        </p:txBody>
      </p:sp>
    </p:spTree>
    <p:extLst>
      <p:ext uri="{BB962C8B-B14F-4D97-AF65-F5344CB8AC3E}">
        <p14:creationId xmlns:p14="http://schemas.microsoft.com/office/powerpoint/2010/main" val="3170507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5689582"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9900" y="1785600"/>
            <a:ext cx="4548500" cy="3286800"/>
          </a:xfrm>
          <a:prstGeom prst="rect">
            <a:avLst/>
          </a:prstGeom>
          <a:noFill/>
        </p:spPr>
        <p:txBody>
          <a:bodyPr wrap="square" lIns="0" tIns="0" rIns="320040" bIns="0"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6426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912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dirty="0">
                <a:solidFill>
                  <a:schemeClr val="bg1"/>
                </a:solidFill>
              </a:rPr>
              <a:t>Agenda</a:t>
            </a:r>
          </a:p>
        </p:txBody>
      </p:sp>
    </p:spTree>
    <p:extLst>
      <p:ext uri="{BB962C8B-B14F-4D97-AF65-F5344CB8AC3E}">
        <p14:creationId xmlns:p14="http://schemas.microsoft.com/office/powerpoint/2010/main" val="241774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dirty="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dirty="0">
              <a:solidFill>
                <a:srgbClr val="FFFFFF"/>
              </a:solidFill>
              <a:latin typeface="COOP" panose="02010504010101010104" pitchFamily="2"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dirty="0">
              <a:solidFill>
                <a:schemeClr val="accent4"/>
              </a:solidFill>
            </a:endParaRPr>
          </a:p>
        </p:txBody>
      </p:sp>
      <p:sp>
        <p:nvSpPr>
          <p:cNvPr id="9" name="TextBox 1"/>
          <p:cNvSpPr txBox="1"/>
          <p:nvPr userDrawn="1"/>
        </p:nvSpPr>
        <p:spPr>
          <a:xfrm>
            <a:off x="1109949" y="1115416"/>
            <a:ext cx="2488182" cy="896399"/>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Agenda</a:t>
            </a:r>
          </a:p>
        </p:txBody>
      </p:sp>
    </p:spTree>
    <p:extLst>
      <p:ext uri="{BB962C8B-B14F-4D97-AF65-F5344CB8AC3E}">
        <p14:creationId xmlns:p14="http://schemas.microsoft.com/office/powerpoint/2010/main" val="1129433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44006171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dirty="0">
              <a:solidFill>
                <a:prstClr val="white"/>
              </a:solidFill>
              <a:latin typeface="COOP" panose="02010504010101010104" pitchFamily="2" charset="0"/>
            </a:endParaRPr>
          </a:p>
        </p:txBody>
      </p:sp>
    </p:spTree>
    <p:extLst>
      <p:ext uri="{BB962C8B-B14F-4D97-AF65-F5344CB8AC3E}">
        <p14:creationId xmlns:p14="http://schemas.microsoft.com/office/powerpoint/2010/main" val="2168778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dirty="0">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891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dirty="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dirty="0">
                <a:solidFill>
                  <a:schemeClr val="bg1"/>
                </a:solidFill>
              </a:rPr>
              <a:t>Agenda</a:t>
            </a:r>
          </a:p>
        </p:txBody>
      </p:sp>
    </p:spTree>
    <p:extLst>
      <p:ext uri="{BB962C8B-B14F-4D97-AF65-F5344CB8AC3E}">
        <p14:creationId xmlns:p14="http://schemas.microsoft.com/office/powerpoint/2010/main" val="3231136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dirty="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30000" y="2160063"/>
            <a:ext cx="2819400" cy="2597506"/>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dirty="0">
                <a:solidFill>
                  <a:schemeClr val="tx2"/>
                </a:solidFill>
                <a:latin typeface="COOP" panose="02010504010101010104" pitchFamily="2" charset="0"/>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833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1682115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5479DBEE-153B-41C5-8685-D0E03D460C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672BA3D3-4BED-41F6-A9E6-664FAAF9CB8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1399221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1211507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screen">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4185523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2930566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3327742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7409849" y="0"/>
            <a:ext cx="416951" cy="6858000"/>
          </a:xfrm>
          <a:prstGeom prst="rect">
            <a:avLst/>
          </a:prstGeom>
        </p:spPr>
      </p:pic>
      <p:sp>
        <p:nvSpPr>
          <p:cNvPr id="11" name="Rectangle 10"/>
          <p:cNvSpPr/>
          <p:nvPr userDrawn="1"/>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COOP" panose="02010504010101010104" pitchFamily="2" charset="0"/>
                <a:sym typeface="Trebuchet MS" panose="020B0603020202020204" pitchFamily="34" charset="0"/>
              </a:defRPr>
            </a:lvl1pPr>
          </a:lstStyle>
          <a:p>
            <a:r>
              <a:rPr lang="en-US"/>
              <a:t>Click icon below to insert an image or remove this placeholder to use the whitespace in another way</a:t>
            </a:r>
          </a:p>
        </p:txBody>
      </p:sp>
      <p:sp>
        <p:nvSpPr>
          <p:cNvPr id="15" name="Title 1"/>
          <p:cNvSpPr>
            <a:spLocks noGrp="1"/>
          </p:cNvSpPr>
          <p:nvPr>
            <p:ph type="title" hasCustomPrompt="1"/>
          </p:nvPr>
        </p:nvSpPr>
        <p:spPr bwMode="black">
          <a:xfrm>
            <a:off x="469900" y="1785600"/>
            <a:ext cx="6408588" cy="3286800"/>
          </a:xfrm>
          <a:prstGeom prst="rect">
            <a:avLst/>
          </a:prstGeom>
        </p:spPr>
        <p:txBody>
          <a:bodyPr anchor="ctr">
            <a:noAutofit/>
          </a:bodyPr>
          <a:lstStyle>
            <a:lvl1pPr>
              <a:defRPr sz="4400">
                <a:solidFill>
                  <a:schemeClr val="bg1"/>
                </a:solidFill>
                <a:latin typeface="+mj-lt"/>
                <a:sym typeface="Trebuchet MS" panose="020B0603020202020204" pitchFamily="34" charset="0"/>
              </a:defRPr>
            </a:lvl1pPr>
          </a:lstStyle>
          <a:p>
            <a:r>
              <a:rPr lang="en-US"/>
              <a:t>Click to add title</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62992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38274658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dirty="0" err="1"/>
              <a:t>Overskrift</a:t>
            </a:r>
            <a:endParaRPr lang="da-DK" dirty="0"/>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613364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103686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dirty="0"/>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2471928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17393844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dirty="0"/>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3227047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986460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dirty="0"/>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dirty="0"/>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dirty="0"/>
              <a:t>Click to edit Master title style</a:t>
            </a:r>
            <a:endParaRPr lang="da-DK" dirty="0"/>
          </a:p>
        </p:txBody>
      </p:sp>
    </p:spTree>
    <p:extLst>
      <p:ext uri="{BB962C8B-B14F-4D97-AF65-F5344CB8AC3E}">
        <p14:creationId xmlns:p14="http://schemas.microsoft.com/office/powerpoint/2010/main" val="729127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2604432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endParaRPr lang="da-DK" dirty="0"/>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endParaRPr lang="da-DK" dirty="0"/>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dirty="0"/>
              <a:t>Edit Master text styles</a:t>
            </a:r>
            <a:endParaRPr lang="da-DK" dirty="0"/>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dirty="0"/>
              <a:t>Click to edit Master title style</a:t>
            </a:r>
            <a:endParaRPr lang="da-DK" dirty="0"/>
          </a:p>
        </p:txBody>
      </p:sp>
    </p:spTree>
    <p:extLst>
      <p:ext uri="{BB962C8B-B14F-4D97-AF65-F5344CB8AC3E}">
        <p14:creationId xmlns:p14="http://schemas.microsoft.com/office/powerpoint/2010/main" val="2416780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extLst>
              <p:ext uri="{D42A27DB-BD31-4B8C-83A1-F6EECF244321}">
                <p14:modId xmlns:p14="http://schemas.microsoft.com/office/powerpoint/2010/main" val="35546378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dirty="0"/>
              <a:t>Click to edit Master title style</a:t>
            </a:r>
            <a:endParaRPr lang="da-DK" dirty="0"/>
          </a:p>
        </p:txBody>
      </p:sp>
    </p:spTree>
    <p:extLst>
      <p:ext uri="{BB962C8B-B14F-4D97-AF65-F5344CB8AC3E}">
        <p14:creationId xmlns:p14="http://schemas.microsoft.com/office/powerpoint/2010/main" val="843908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extLst>
              <p:ext uri="{D42A27DB-BD31-4B8C-83A1-F6EECF244321}">
                <p14:modId xmlns:p14="http://schemas.microsoft.com/office/powerpoint/2010/main" val="12027147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dirty="0"/>
              <a:t>Click to edit Master title style</a:t>
            </a:r>
            <a:endParaRPr lang="da-DK" dirty="0"/>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977210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extLst>
              <p:ext uri="{D42A27DB-BD31-4B8C-83A1-F6EECF244321}">
                <p14:modId xmlns:p14="http://schemas.microsoft.com/office/powerpoint/2010/main" val="36515847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dirty="0"/>
              <a:t>Click to edit Master title style</a:t>
            </a:r>
            <a:endParaRPr lang="da-DK" dirty="0"/>
          </a:p>
        </p:txBody>
      </p:sp>
    </p:spTree>
    <p:extLst>
      <p:ext uri="{BB962C8B-B14F-4D97-AF65-F5344CB8AC3E}">
        <p14:creationId xmlns:p14="http://schemas.microsoft.com/office/powerpoint/2010/main" val="1319170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extLst>
              <p:ext uri="{D42A27DB-BD31-4B8C-83A1-F6EECF244321}">
                <p14:modId xmlns:p14="http://schemas.microsoft.com/office/powerpoint/2010/main" val="1608327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dirty="0"/>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latin typeface="+mj-lt"/>
                <a:ea typeface="+mj-ea"/>
                <a:cs typeface="+mj-cs"/>
              </a:defRPr>
            </a:lvl1pPr>
          </a:lstStyle>
          <a:p>
            <a:r>
              <a:rPr lang="en-US" dirty="0"/>
              <a:t>Click to edit Master title style</a:t>
            </a:r>
            <a:endParaRPr lang="da-DK" dirty="0"/>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3210285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extLst>
              <p:ext uri="{D42A27DB-BD31-4B8C-83A1-F6EECF244321}">
                <p14:modId xmlns:p14="http://schemas.microsoft.com/office/powerpoint/2010/main" val="920796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dirty="0"/>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latin typeface="+mj-lt"/>
                <a:ea typeface="+mj-ea"/>
                <a:cs typeface="+mj-cs"/>
              </a:defRPr>
            </a:lvl1pPr>
          </a:lstStyle>
          <a:p>
            <a:r>
              <a:rPr lang="en-US" dirty="0"/>
              <a:t>Click to edit Master title style</a:t>
            </a:r>
            <a:endParaRPr lang="da-DK" dirty="0"/>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latin typeface="+mn-lt"/>
                <a:ea typeface="+mn-ea"/>
                <a:cs typeface="+mn-cs"/>
              </a:defRPr>
            </a:lvl1pPr>
            <a:lvl2pPr>
              <a:defRPr>
                <a:solidFill>
                  <a:schemeClr val="bg1"/>
                </a:solidFill>
                <a:latin typeface="+mn-lt"/>
                <a:ea typeface="+mn-ea"/>
                <a:cs typeface="+mn-cs"/>
              </a:defRPr>
            </a:lvl2pPr>
            <a:lvl3pPr>
              <a:defRPr>
                <a:solidFill>
                  <a:schemeClr val="bg1"/>
                </a:solidFill>
                <a:latin typeface="+mn-lt"/>
                <a:ea typeface="+mn-ea"/>
                <a:cs typeface="+mn-cs"/>
              </a:defRPr>
            </a:lvl3pPr>
            <a:lvl4pPr>
              <a:defRPr>
                <a:solidFill>
                  <a:schemeClr val="bg1"/>
                </a:solidFill>
                <a:latin typeface="+mn-lt"/>
                <a:ea typeface="+mn-ea"/>
                <a:cs typeface="+mn-cs"/>
              </a:defRPr>
            </a:lvl4pPr>
            <a:lvl5pPr>
              <a:defRPr>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Tree>
    <p:extLst>
      <p:ext uri="{BB962C8B-B14F-4D97-AF65-F5344CB8AC3E}">
        <p14:creationId xmlns:p14="http://schemas.microsoft.com/office/powerpoint/2010/main" val="468398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2"/>
          <p:cNvSpPr>
            <a:spLocks noGrp="1"/>
          </p:cNvSpPr>
          <p:nvPr>
            <p:ph type="title" hasCustomPrompt="1"/>
          </p:nvPr>
        </p:nvSpPr>
        <p:spPr>
          <a:xfrm>
            <a:off x="469900" y="2764203"/>
            <a:ext cx="2638738" cy="1314311"/>
          </a:xfrm>
          <a:prstGeom prst="rect">
            <a:avLst/>
          </a:prstGeom>
        </p:spPr>
        <p:txBody>
          <a:bodyPr anchor="ctr">
            <a:noAutofit/>
          </a:bodyPr>
          <a:lstStyle>
            <a:lvl1pPr>
              <a:defRPr sz="2400">
                <a:solidFill>
                  <a:schemeClr val="tx2"/>
                </a:solidFill>
                <a:latin typeface="+mj-lt"/>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110583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extLst>
              <p:ext uri="{D42A27DB-BD31-4B8C-83A1-F6EECF244321}">
                <p14:modId xmlns:p14="http://schemas.microsoft.com/office/powerpoint/2010/main" val="3830261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dirty="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dirty="0"/>
          </a:p>
        </p:txBody>
      </p:sp>
    </p:spTree>
    <p:extLst>
      <p:ext uri="{BB962C8B-B14F-4D97-AF65-F5344CB8AC3E}">
        <p14:creationId xmlns:p14="http://schemas.microsoft.com/office/powerpoint/2010/main" val="1000903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extLst>
              <p:ext uri="{D42A27DB-BD31-4B8C-83A1-F6EECF244321}">
                <p14:modId xmlns:p14="http://schemas.microsoft.com/office/powerpoint/2010/main" val="21418626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dirty="0"/>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dirty="0"/>
          </a:p>
        </p:txBody>
      </p:sp>
    </p:spTree>
    <p:extLst>
      <p:ext uri="{BB962C8B-B14F-4D97-AF65-F5344CB8AC3E}">
        <p14:creationId xmlns:p14="http://schemas.microsoft.com/office/powerpoint/2010/main" val="4131830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extLst>
              <p:ext uri="{D42A27DB-BD31-4B8C-83A1-F6EECF244321}">
                <p14:modId xmlns:p14="http://schemas.microsoft.com/office/powerpoint/2010/main" val="28047845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dirty="0" err="1"/>
              <a:t>Tak</a:t>
            </a:r>
            <a:r>
              <a:rPr lang="en-US" dirty="0"/>
              <a:t> for </a:t>
            </a:r>
            <a:r>
              <a:rPr lang="en-US" dirty="0" err="1"/>
              <a:t>i</a:t>
            </a:r>
            <a:r>
              <a:rPr lang="en-US" dirty="0"/>
              <a:t> </a:t>
            </a:r>
            <a:r>
              <a:rPr lang="en-US" dirty="0" err="1"/>
              <a:t>dag</a:t>
            </a:r>
            <a:endParaRPr lang="da-DK" dirty="0"/>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dirty="0">
                <a:latin typeface="+mn-lt"/>
                <a:ea typeface="+mn-ea"/>
                <a:cs typeface="+mn-cs"/>
              </a:rPr>
              <a:t>Skift billede:</a:t>
            </a:r>
          </a:p>
          <a:p>
            <a:pPr algn="l"/>
            <a:r>
              <a:rPr lang="da-DK" sz="1000" dirty="0">
                <a:latin typeface="+mn-lt"/>
                <a:ea typeface="+mn-ea"/>
                <a:cs typeface="+mn-cs"/>
              </a:rPr>
              <a:t>Klik uden for format</a:t>
            </a:r>
          </a:p>
          <a:p>
            <a:pPr algn="l"/>
            <a:r>
              <a:rPr lang="da-DK" sz="1000" dirty="0">
                <a:latin typeface="+mn-lt"/>
                <a:ea typeface="+mn-ea"/>
                <a:cs typeface="+mn-cs"/>
              </a:rPr>
              <a:t>Højre klik for at formatere baggrunden</a:t>
            </a:r>
          </a:p>
          <a:p>
            <a:pPr algn="l"/>
            <a:r>
              <a:rPr lang="da-DK" sz="1000" dirty="0">
                <a:latin typeface="+mn-lt"/>
                <a:ea typeface="+mn-ea"/>
                <a:cs typeface="+mn-cs"/>
              </a:rPr>
              <a:t>Klik på fil og indsæt dit billede </a:t>
            </a:r>
          </a:p>
          <a:p>
            <a:pPr algn="l"/>
            <a:endParaRPr lang="da-DK" sz="1000" dirty="0">
              <a:latin typeface="+mn-lt"/>
              <a:ea typeface="+mn-ea"/>
              <a:cs typeface="+mn-cs"/>
            </a:endParaRPr>
          </a:p>
          <a:p>
            <a:pPr algn="l"/>
            <a:endParaRPr lang="da-DK" sz="1000" dirty="0">
              <a:latin typeface="+mn-lt"/>
              <a:ea typeface="+mn-ea"/>
              <a:cs typeface="+mn-cs"/>
            </a:endParaRPr>
          </a:p>
          <a:p>
            <a:pPr algn="l"/>
            <a:endParaRPr lang="da-DK" sz="1000" dirty="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3530458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extLst>
              <p:ext uri="{D42A27DB-BD31-4B8C-83A1-F6EECF244321}">
                <p14:modId xmlns:p14="http://schemas.microsoft.com/office/powerpoint/2010/main" val="32218620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dirty="0" err="1"/>
              <a:t>Tak</a:t>
            </a:r>
            <a:r>
              <a:rPr lang="en-US" dirty="0"/>
              <a:t> for </a:t>
            </a:r>
            <a:r>
              <a:rPr lang="en-US" dirty="0" err="1"/>
              <a:t>i</a:t>
            </a:r>
            <a:r>
              <a:rPr lang="en-US" dirty="0"/>
              <a:t> </a:t>
            </a:r>
            <a:r>
              <a:rPr lang="en-US" dirty="0" err="1"/>
              <a:t>dag</a:t>
            </a:r>
            <a:endParaRPr lang="da-DK" dirty="0"/>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1218711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1_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extLst>
              <p:ext uri="{D42A27DB-BD31-4B8C-83A1-F6EECF244321}">
                <p14:modId xmlns:p14="http://schemas.microsoft.com/office/powerpoint/2010/main" val="2089469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3B1C4E63-B72E-4ECA-983E-14E320E66C6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85ACCAC5-8615-4229-8F63-0958264C3101}"/>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dirty="0">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1255818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extLst>
              <p:ext uri="{D42A27DB-BD31-4B8C-83A1-F6EECF244321}">
                <p14:modId xmlns:p14="http://schemas.microsoft.com/office/powerpoint/2010/main" val="3821775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screen">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624537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extLst>
              <p:ext uri="{D42A27DB-BD31-4B8C-83A1-F6EECF244321}">
                <p14:modId xmlns:p14="http://schemas.microsoft.com/office/powerpoint/2010/main" val="13204260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480063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extLst>
              <p:ext uri="{D42A27DB-BD31-4B8C-83A1-F6EECF244321}">
                <p14:modId xmlns:p14="http://schemas.microsoft.com/office/powerpoint/2010/main" val="2408292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dirty="0" err="1"/>
              <a:t>Overskrift</a:t>
            </a:r>
            <a:endParaRPr lang="da-DK" dirty="0"/>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dirty="0"/>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9BE60C-6529-421B-A845-DD15027EA2C7}" type="slidenum">
              <a:rPr lang="da-DK" smtClean="0"/>
              <a:pPr/>
              <a:t>‹nr.›</a:t>
            </a:fld>
            <a:endParaRPr lang="da-DK" dirty="0"/>
          </a:p>
        </p:txBody>
      </p:sp>
    </p:spTree>
    <p:extLst>
      <p:ext uri="{BB962C8B-B14F-4D97-AF65-F5344CB8AC3E}">
        <p14:creationId xmlns:p14="http://schemas.microsoft.com/office/powerpoint/2010/main" val="109281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extLst>
              <p:ext uri="{D42A27DB-BD31-4B8C-83A1-F6EECF244321}">
                <p14:modId xmlns:p14="http://schemas.microsoft.com/office/powerpoint/2010/main" val="3266815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dirty="0"/>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dirty="0" err="1"/>
              <a:t>Overskrift</a:t>
            </a:r>
            <a:endParaRPr lang="da-DK" dirty="0"/>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da-DK" dirty="0"/>
          </a:p>
        </p:txBody>
      </p:sp>
    </p:spTree>
    <p:extLst>
      <p:ext uri="{BB962C8B-B14F-4D97-AF65-F5344CB8AC3E}">
        <p14:creationId xmlns:p14="http://schemas.microsoft.com/office/powerpoint/2010/main" val="2337334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Forside A">
    <p:bg>
      <p:bgPr>
        <a:solidFill>
          <a:schemeClr val="tx1"/>
        </a:solidFill>
        <a:effectLst/>
      </p:bgPr>
    </p:bg>
    <p:spTree>
      <p:nvGrpSpPr>
        <p:cNvPr id="1" name=""/>
        <p:cNvGrpSpPr/>
        <p:nvPr/>
      </p:nvGrpSpPr>
      <p:grpSpPr>
        <a:xfrm>
          <a:off x="0" y="0"/>
          <a:ext cx="0" cy="0"/>
          <a:chOff x="0" y="0"/>
          <a:chExt cx="0" cy="0"/>
        </a:xfrm>
      </p:grpSpPr>
      <p:pic>
        <p:nvPicPr>
          <p:cNvPr id="3" name="Billede 2" descr="Et billede, der indeholder mønster, rød, tøj, Rødbrun&#10;&#10;Automatisk genereret beskrivelse">
            <a:extLst>
              <a:ext uri="{FF2B5EF4-FFF2-40B4-BE49-F238E27FC236}">
                <a16:creationId xmlns:a16="http://schemas.microsoft.com/office/drawing/2014/main" id="{12C07401-9318-408C-A2A1-E857D417B53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Date Placeholder 2" hidden="1">
            <a:extLst>
              <a:ext uri="{FF2B5EF4-FFF2-40B4-BE49-F238E27FC236}">
                <a16:creationId xmlns:a16="http://schemas.microsoft.com/office/drawing/2014/main" id="{6B289567-0415-4A55-AE47-FED7EB7E0123}"/>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8" name="Footer Placeholder 3" hidden="1">
            <a:extLst>
              <a:ext uri="{FF2B5EF4-FFF2-40B4-BE49-F238E27FC236}">
                <a16:creationId xmlns:a16="http://schemas.microsoft.com/office/drawing/2014/main" id="{B32C2B3A-7279-438D-A80F-5A3B3C1DD7E9}"/>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9" name="Titel 1">
            <a:extLst>
              <a:ext uri="{FF2B5EF4-FFF2-40B4-BE49-F238E27FC236}">
                <a16:creationId xmlns:a16="http://schemas.microsoft.com/office/drawing/2014/main" id="{6B8B0330-1E66-43F5-B823-B939DEE73F0C}"/>
              </a:ext>
            </a:extLst>
          </p:cNvPr>
          <p:cNvSpPr>
            <a:spLocks noGrp="1"/>
          </p:cNvSpPr>
          <p:nvPr>
            <p:ph type="ctrTitle"/>
          </p:nvPr>
        </p:nvSpPr>
        <p:spPr>
          <a:xfrm>
            <a:off x="695325" y="2741906"/>
            <a:ext cx="10394374" cy="1666875"/>
          </a:xfrm>
        </p:spPr>
        <p:txBody>
          <a:bodyPr>
            <a:normAutofit/>
          </a:bodyPr>
          <a:lstStyle>
            <a:lvl1pPr>
              <a:defRPr sz="6000" cap="none" baseline="0">
                <a:latin typeface="Noto Serif" panose="02020600060500020200" pitchFamily="18" charset="0"/>
                <a:ea typeface="Noto Serif" panose="02020600060500020200" pitchFamily="18" charset="0"/>
                <a:cs typeface="Noto Serif" panose="02020600060500020200" pitchFamily="18" charset="0"/>
              </a:defRPr>
            </a:lvl1pPr>
          </a:lstStyle>
          <a:p>
            <a:r>
              <a:rPr lang="da-DK"/>
              <a:t>Klik for at redigere titeltypografien i masteren</a:t>
            </a:r>
            <a:endParaRPr lang="da-DK" dirty="0"/>
          </a:p>
        </p:txBody>
      </p:sp>
      <p:sp>
        <p:nvSpPr>
          <p:cNvPr id="11" name="Subtitle 2">
            <a:extLst>
              <a:ext uri="{FF2B5EF4-FFF2-40B4-BE49-F238E27FC236}">
                <a16:creationId xmlns:a16="http://schemas.microsoft.com/office/drawing/2014/main" id="{DEBDC3E9-3D62-47A4-AEAC-D0C49A6660DA}"/>
              </a:ext>
            </a:extLst>
          </p:cNvPr>
          <p:cNvSpPr>
            <a:spLocks noGrp="1"/>
          </p:cNvSpPr>
          <p:nvPr>
            <p:ph type="subTitle" idx="1"/>
          </p:nvPr>
        </p:nvSpPr>
        <p:spPr>
          <a:xfrm>
            <a:off x="695324" y="4573881"/>
            <a:ext cx="10394373" cy="1655762"/>
          </a:xfrm>
        </p:spPr>
        <p:txBody>
          <a:bodyPr>
            <a:normAutofit/>
          </a:bodyPr>
          <a:lstStyle>
            <a:lvl1pPr marL="0" indent="0" algn="l">
              <a:buNone/>
              <a:defRPr sz="2400"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10" name="Billede 9" descr="Et billede, der indeholder Font/skrifttype, tekst, Grafik, logo&#10;&#10;Automatisk genereret beskrivelse">
            <a:extLst>
              <a:ext uri="{FF2B5EF4-FFF2-40B4-BE49-F238E27FC236}">
                <a16:creationId xmlns:a16="http://schemas.microsoft.com/office/drawing/2014/main" id="{CDCF9AAC-A12F-4EDE-A9FA-37F2C4665F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9707" cy="450000"/>
          </a:xfrm>
          <a:prstGeom prst="rect">
            <a:avLst/>
          </a:prstGeom>
        </p:spPr>
      </p:pic>
    </p:spTree>
    <p:extLst>
      <p:ext uri="{BB962C8B-B14F-4D97-AF65-F5344CB8AC3E}">
        <p14:creationId xmlns:p14="http://schemas.microsoft.com/office/powerpoint/2010/main" val="108528583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sp>
        <p:nvSpPr>
          <p:cNvPr id="10" name="Freeform 14"/>
          <p:cNvSpPr/>
          <p:nvPr userDrawn="1"/>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5" name="Title 4"/>
          <p:cNvSpPr>
            <a:spLocks noGrp="1"/>
          </p:cNvSpPr>
          <p:nvPr>
            <p:ph type="title" hasCustomPrompt="1"/>
          </p:nvPr>
        </p:nvSpPr>
        <p:spPr>
          <a:xfrm>
            <a:off x="469900" y="2764203"/>
            <a:ext cx="2638738" cy="1314311"/>
          </a:xfrm>
        </p:spPr>
        <p:txBody>
          <a:bodyPr anchor="ctr" anchorCtr="0">
            <a:noAutofit/>
          </a:bodyPr>
          <a:lstStyle>
            <a:lvl1pPr>
              <a:defRPr>
                <a:solidFill>
                  <a:srgbClr val="FFFFFF"/>
                </a:solidFill>
                <a:latin typeface="+mj-lt"/>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72610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tx1"/>
        </a:solidFill>
        <a:effectLst/>
      </p:bgPr>
    </p:bg>
    <p:spTree>
      <p:nvGrpSpPr>
        <p:cNvPr id="1" name=""/>
        <p:cNvGrpSpPr/>
        <p:nvPr/>
      </p:nvGrpSpPr>
      <p:grpSpPr>
        <a:xfrm>
          <a:off x="0" y="0"/>
          <a:ext cx="0" cy="0"/>
          <a:chOff x="0" y="0"/>
          <a:chExt cx="0" cy="0"/>
        </a:xfrm>
      </p:grpSpPr>
      <p:pic>
        <p:nvPicPr>
          <p:cNvPr id="48" name="Billede 47" descr="Et billede, der indeholder mønster, rød, tøj, Rødbrun&#10;&#10;Automatisk genereret beskrivelse">
            <a:extLst>
              <a:ext uri="{FF2B5EF4-FFF2-40B4-BE49-F238E27FC236}">
                <a16:creationId xmlns:a16="http://schemas.microsoft.com/office/drawing/2014/main" id="{5C806D72-4471-4A56-B72E-F05E982462B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7" name="Titel 6">
            <a:extLst>
              <a:ext uri="{FF2B5EF4-FFF2-40B4-BE49-F238E27FC236}">
                <a16:creationId xmlns:a16="http://schemas.microsoft.com/office/drawing/2014/main" id="{EBCFD2AD-B14D-FE4C-814D-06443F673DF2}"/>
              </a:ext>
            </a:extLst>
          </p:cNvPr>
          <p:cNvSpPr>
            <a:spLocks noGrp="1"/>
          </p:cNvSpPr>
          <p:nvPr>
            <p:ph type="title" hasCustomPrompt="1"/>
          </p:nvPr>
        </p:nvSpPr>
        <p:spPr bwMode="white"/>
        <p:txBody>
          <a:bodyPr/>
          <a:lstStyle>
            <a:lvl1pPr>
              <a:defRPr sz="32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a:t>
            </a:r>
          </a:p>
        </p:txBody>
      </p:sp>
      <p:sp>
        <p:nvSpPr>
          <p:cNvPr id="15" name="Text Placeholder 14">
            <a:extLst>
              <a:ext uri="{FF2B5EF4-FFF2-40B4-BE49-F238E27FC236}">
                <a16:creationId xmlns:a16="http://schemas.microsoft.com/office/drawing/2014/main" id="{715D546A-6922-4B60-B59F-5DB579AE3A47}"/>
              </a:ext>
            </a:extLst>
          </p:cNvPr>
          <p:cNvSpPr>
            <a:spLocks noGrp="1"/>
          </p:cNvSpPr>
          <p:nvPr>
            <p:ph type="body" sz="quarter" idx="19" hasCustomPrompt="1"/>
          </p:nvPr>
        </p:nvSpPr>
        <p:spPr bwMode="white">
          <a:xfrm>
            <a:off x="2386800" y="135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50" name="Pladsholder til tekst 8">
            <a:extLst>
              <a:ext uri="{FF2B5EF4-FFF2-40B4-BE49-F238E27FC236}">
                <a16:creationId xmlns:a16="http://schemas.microsoft.com/office/drawing/2014/main" id="{F6590DBB-96F4-E44F-8EF1-40BEDB9F159D}"/>
              </a:ext>
            </a:extLst>
          </p:cNvPr>
          <p:cNvSpPr>
            <a:spLocks noGrp="1"/>
          </p:cNvSpPr>
          <p:nvPr>
            <p:ph type="body" sz="quarter" idx="30" hasCustomPrompt="1"/>
          </p:nvPr>
        </p:nvSpPr>
        <p:spPr bwMode="white">
          <a:xfrm>
            <a:off x="630000" y="135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lvl="0"/>
            <a:r>
              <a:rPr lang="da-DK" dirty="0"/>
              <a:t>Klik - tilføj tid</a:t>
            </a:r>
          </a:p>
        </p:txBody>
      </p:sp>
      <p:sp>
        <p:nvSpPr>
          <p:cNvPr id="6" name="Pladsholder til slidenummer 5">
            <a:extLst>
              <a:ext uri="{FF2B5EF4-FFF2-40B4-BE49-F238E27FC236}">
                <a16:creationId xmlns:a16="http://schemas.microsoft.com/office/drawing/2014/main" id="{2CA3C4BA-8D8E-6748-9FF7-D192D1F115F0}"/>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sp>
        <p:nvSpPr>
          <p:cNvPr id="25" name="Date Placeholder 2" hidden="1">
            <a:extLst>
              <a:ext uri="{FF2B5EF4-FFF2-40B4-BE49-F238E27FC236}">
                <a16:creationId xmlns:a16="http://schemas.microsoft.com/office/drawing/2014/main" id="{D3F876DF-D8C3-4693-8D35-6CFD3B499A83}"/>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27" name="Footer Placeholder 3" hidden="1">
            <a:extLst>
              <a:ext uri="{FF2B5EF4-FFF2-40B4-BE49-F238E27FC236}">
                <a16:creationId xmlns:a16="http://schemas.microsoft.com/office/drawing/2014/main" id="{0F03D341-4130-46F1-AE68-3A96E92833B4}"/>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11" name="Text Placeholder 14">
            <a:extLst>
              <a:ext uri="{FF2B5EF4-FFF2-40B4-BE49-F238E27FC236}">
                <a16:creationId xmlns:a16="http://schemas.microsoft.com/office/drawing/2014/main" id="{18C61E91-C383-4AB1-AE5E-8738338553D1}"/>
              </a:ext>
            </a:extLst>
          </p:cNvPr>
          <p:cNvSpPr>
            <a:spLocks noGrp="1"/>
          </p:cNvSpPr>
          <p:nvPr>
            <p:ph type="body" sz="quarter" idx="37" hasCustomPrompt="1"/>
          </p:nvPr>
        </p:nvSpPr>
        <p:spPr bwMode="white">
          <a:xfrm>
            <a:off x="7542081" y="135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12" name="Text Placeholder 14">
            <a:extLst>
              <a:ext uri="{FF2B5EF4-FFF2-40B4-BE49-F238E27FC236}">
                <a16:creationId xmlns:a16="http://schemas.microsoft.com/office/drawing/2014/main" id="{4BE15EB2-253B-4B1B-AEE1-D7D6704A524C}"/>
              </a:ext>
            </a:extLst>
          </p:cNvPr>
          <p:cNvSpPr>
            <a:spLocks noGrp="1"/>
          </p:cNvSpPr>
          <p:nvPr>
            <p:ph type="body" sz="quarter" idx="38" hasCustomPrompt="1"/>
          </p:nvPr>
        </p:nvSpPr>
        <p:spPr bwMode="white">
          <a:xfrm>
            <a:off x="2386800" y="171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13" name="Pladsholder til tekst 8">
            <a:extLst>
              <a:ext uri="{FF2B5EF4-FFF2-40B4-BE49-F238E27FC236}">
                <a16:creationId xmlns:a16="http://schemas.microsoft.com/office/drawing/2014/main" id="{5E30CA36-DA9A-40B2-B98C-3FC525740D82}"/>
              </a:ext>
            </a:extLst>
          </p:cNvPr>
          <p:cNvSpPr>
            <a:spLocks noGrp="1"/>
          </p:cNvSpPr>
          <p:nvPr>
            <p:ph type="body" sz="quarter" idx="39" hasCustomPrompt="1"/>
          </p:nvPr>
        </p:nvSpPr>
        <p:spPr bwMode="white">
          <a:xfrm>
            <a:off x="630000" y="171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lvl="0"/>
            <a:r>
              <a:rPr lang="da-DK" dirty="0"/>
              <a:t>Klik - tilføj tid</a:t>
            </a:r>
          </a:p>
        </p:txBody>
      </p:sp>
      <p:sp>
        <p:nvSpPr>
          <p:cNvPr id="14" name="Text Placeholder 14">
            <a:extLst>
              <a:ext uri="{FF2B5EF4-FFF2-40B4-BE49-F238E27FC236}">
                <a16:creationId xmlns:a16="http://schemas.microsoft.com/office/drawing/2014/main" id="{53F8F98A-F6C0-4C6C-9536-9CB71BA81F0A}"/>
              </a:ext>
            </a:extLst>
          </p:cNvPr>
          <p:cNvSpPr>
            <a:spLocks noGrp="1"/>
          </p:cNvSpPr>
          <p:nvPr>
            <p:ph type="body" sz="quarter" idx="40" hasCustomPrompt="1"/>
          </p:nvPr>
        </p:nvSpPr>
        <p:spPr bwMode="white">
          <a:xfrm>
            <a:off x="7542081" y="171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22" name="Text Placeholder 14">
            <a:extLst>
              <a:ext uri="{FF2B5EF4-FFF2-40B4-BE49-F238E27FC236}">
                <a16:creationId xmlns:a16="http://schemas.microsoft.com/office/drawing/2014/main" id="{B60F8D27-0506-4A83-B347-89DF6BF1941C}"/>
              </a:ext>
            </a:extLst>
          </p:cNvPr>
          <p:cNvSpPr>
            <a:spLocks noGrp="1"/>
          </p:cNvSpPr>
          <p:nvPr>
            <p:ph type="body" sz="quarter" idx="41" hasCustomPrompt="1"/>
          </p:nvPr>
        </p:nvSpPr>
        <p:spPr bwMode="white">
          <a:xfrm>
            <a:off x="2386800" y="207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23" name="Pladsholder til tekst 8">
            <a:extLst>
              <a:ext uri="{FF2B5EF4-FFF2-40B4-BE49-F238E27FC236}">
                <a16:creationId xmlns:a16="http://schemas.microsoft.com/office/drawing/2014/main" id="{40706C8A-7425-45F6-8E69-5A046CC4BBE5}"/>
              </a:ext>
            </a:extLst>
          </p:cNvPr>
          <p:cNvSpPr>
            <a:spLocks noGrp="1"/>
          </p:cNvSpPr>
          <p:nvPr>
            <p:ph type="body" sz="quarter" idx="42" hasCustomPrompt="1"/>
          </p:nvPr>
        </p:nvSpPr>
        <p:spPr bwMode="white">
          <a:xfrm>
            <a:off x="630000" y="207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lvl="0"/>
            <a:r>
              <a:rPr lang="da-DK" dirty="0"/>
              <a:t>Klik - tilføj tid</a:t>
            </a:r>
          </a:p>
        </p:txBody>
      </p:sp>
      <p:sp>
        <p:nvSpPr>
          <p:cNvPr id="24" name="Text Placeholder 14">
            <a:extLst>
              <a:ext uri="{FF2B5EF4-FFF2-40B4-BE49-F238E27FC236}">
                <a16:creationId xmlns:a16="http://schemas.microsoft.com/office/drawing/2014/main" id="{2362E770-7876-4A95-89E3-DFAB9ED688CC}"/>
              </a:ext>
            </a:extLst>
          </p:cNvPr>
          <p:cNvSpPr>
            <a:spLocks noGrp="1"/>
          </p:cNvSpPr>
          <p:nvPr>
            <p:ph type="body" sz="quarter" idx="43" hasCustomPrompt="1"/>
          </p:nvPr>
        </p:nvSpPr>
        <p:spPr bwMode="white">
          <a:xfrm>
            <a:off x="7542081" y="207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29" name="Text Placeholder 14">
            <a:extLst>
              <a:ext uri="{FF2B5EF4-FFF2-40B4-BE49-F238E27FC236}">
                <a16:creationId xmlns:a16="http://schemas.microsoft.com/office/drawing/2014/main" id="{0284F61C-6AB2-4941-AE1E-975712FFF1CB}"/>
              </a:ext>
            </a:extLst>
          </p:cNvPr>
          <p:cNvSpPr>
            <a:spLocks noGrp="1"/>
          </p:cNvSpPr>
          <p:nvPr>
            <p:ph type="body" sz="quarter" idx="44" hasCustomPrompt="1"/>
          </p:nvPr>
        </p:nvSpPr>
        <p:spPr bwMode="white">
          <a:xfrm>
            <a:off x="2386800" y="243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30" name="Pladsholder til tekst 8">
            <a:extLst>
              <a:ext uri="{FF2B5EF4-FFF2-40B4-BE49-F238E27FC236}">
                <a16:creationId xmlns:a16="http://schemas.microsoft.com/office/drawing/2014/main" id="{F4940482-ED8F-4305-9253-DFDB3535B4B3}"/>
              </a:ext>
            </a:extLst>
          </p:cNvPr>
          <p:cNvSpPr>
            <a:spLocks noGrp="1"/>
          </p:cNvSpPr>
          <p:nvPr>
            <p:ph type="body" sz="quarter" idx="45" hasCustomPrompt="1"/>
          </p:nvPr>
        </p:nvSpPr>
        <p:spPr bwMode="white">
          <a:xfrm>
            <a:off x="630000" y="243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lvl="0"/>
            <a:r>
              <a:rPr lang="da-DK" dirty="0"/>
              <a:t>Klik - tilføj tid</a:t>
            </a:r>
          </a:p>
        </p:txBody>
      </p:sp>
      <p:sp>
        <p:nvSpPr>
          <p:cNvPr id="31" name="Text Placeholder 14">
            <a:extLst>
              <a:ext uri="{FF2B5EF4-FFF2-40B4-BE49-F238E27FC236}">
                <a16:creationId xmlns:a16="http://schemas.microsoft.com/office/drawing/2014/main" id="{3588ECB0-C79C-4698-9F9A-0778A3C71576}"/>
              </a:ext>
            </a:extLst>
          </p:cNvPr>
          <p:cNvSpPr>
            <a:spLocks noGrp="1"/>
          </p:cNvSpPr>
          <p:nvPr>
            <p:ph type="body" sz="quarter" idx="46" hasCustomPrompt="1"/>
          </p:nvPr>
        </p:nvSpPr>
        <p:spPr bwMode="white">
          <a:xfrm>
            <a:off x="7542081" y="243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32" name="Text Placeholder 14">
            <a:extLst>
              <a:ext uri="{FF2B5EF4-FFF2-40B4-BE49-F238E27FC236}">
                <a16:creationId xmlns:a16="http://schemas.microsoft.com/office/drawing/2014/main" id="{CDCFF45F-F741-4173-A5C4-CC12A13C2E61}"/>
              </a:ext>
            </a:extLst>
          </p:cNvPr>
          <p:cNvSpPr>
            <a:spLocks noGrp="1"/>
          </p:cNvSpPr>
          <p:nvPr>
            <p:ph type="body" sz="quarter" idx="47" hasCustomPrompt="1"/>
          </p:nvPr>
        </p:nvSpPr>
        <p:spPr bwMode="white">
          <a:xfrm>
            <a:off x="2386800" y="279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33" name="Pladsholder til tekst 8">
            <a:extLst>
              <a:ext uri="{FF2B5EF4-FFF2-40B4-BE49-F238E27FC236}">
                <a16:creationId xmlns:a16="http://schemas.microsoft.com/office/drawing/2014/main" id="{4DE1CEF9-5D87-4201-B989-A150D086B97A}"/>
              </a:ext>
            </a:extLst>
          </p:cNvPr>
          <p:cNvSpPr>
            <a:spLocks noGrp="1"/>
          </p:cNvSpPr>
          <p:nvPr>
            <p:ph type="body" sz="quarter" idx="48" hasCustomPrompt="1"/>
          </p:nvPr>
        </p:nvSpPr>
        <p:spPr bwMode="white">
          <a:xfrm>
            <a:off x="630000" y="279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lvl="0"/>
            <a:r>
              <a:rPr lang="da-DK" dirty="0"/>
              <a:t>Klik - tilføj tid</a:t>
            </a:r>
          </a:p>
        </p:txBody>
      </p:sp>
      <p:sp>
        <p:nvSpPr>
          <p:cNvPr id="34" name="Text Placeholder 14">
            <a:extLst>
              <a:ext uri="{FF2B5EF4-FFF2-40B4-BE49-F238E27FC236}">
                <a16:creationId xmlns:a16="http://schemas.microsoft.com/office/drawing/2014/main" id="{700B746A-1B82-4DF2-85F4-827F35FBC1BA}"/>
              </a:ext>
            </a:extLst>
          </p:cNvPr>
          <p:cNvSpPr>
            <a:spLocks noGrp="1"/>
          </p:cNvSpPr>
          <p:nvPr>
            <p:ph type="body" sz="quarter" idx="49" hasCustomPrompt="1"/>
          </p:nvPr>
        </p:nvSpPr>
        <p:spPr bwMode="white">
          <a:xfrm>
            <a:off x="7542081" y="279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35" name="Text Placeholder 14">
            <a:extLst>
              <a:ext uri="{FF2B5EF4-FFF2-40B4-BE49-F238E27FC236}">
                <a16:creationId xmlns:a16="http://schemas.microsoft.com/office/drawing/2014/main" id="{324103FD-F4FE-4F6F-85F2-DC21E5B4C84A}"/>
              </a:ext>
            </a:extLst>
          </p:cNvPr>
          <p:cNvSpPr>
            <a:spLocks noGrp="1"/>
          </p:cNvSpPr>
          <p:nvPr>
            <p:ph type="body" sz="quarter" idx="50" hasCustomPrompt="1"/>
          </p:nvPr>
        </p:nvSpPr>
        <p:spPr bwMode="white">
          <a:xfrm>
            <a:off x="2386800" y="315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36" name="Pladsholder til tekst 8">
            <a:extLst>
              <a:ext uri="{FF2B5EF4-FFF2-40B4-BE49-F238E27FC236}">
                <a16:creationId xmlns:a16="http://schemas.microsoft.com/office/drawing/2014/main" id="{A87DD971-7028-4A29-9F26-5C6089FA00D3}"/>
              </a:ext>
            </a:extLst>
          </p:cNvPr>
          <p:cNvSpPr>
            <a:spLocks noGrp="1"/>
          </p:cNvSpPr>
          <p:nvPr>
            <p:ph type="body" sz="quarter" idx="51" hasCustomPrompt="1"/>
          </p:nvPr>
        </p:nvSpPr>
        <p:spPr bwMode="white">
          <a:xfrm>
            <a:off x="630000" y="315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37" name="Text Placeholder 14">
            <a:extLst>
              <a:ext uri="{FF2B5EF4-FFF2-40B4-BE49-F238E27FC236}">
                <a16:creationId xmlns:a16="http://schemas.microsoft.com/office/drawing/2014/main" id="{6BBA8F55-71A8-4ED0-8F1E-6575486B75A5}"/>
              </a:ext>
            </a:extLst>
          </p:cNvPr>
          <p:cNvSpPr>
            <a:spLocks noGrp="1"/>
          </p:cNvSpPr>
          <p:nvPr>
            <p:ph type="body" sz="quarter" idx="52" hasCustomPrompt="1"/>
          </p:nvPr>
        </p:nvSpPr>
        <p:spPr bwMode="white">
          <a:xfrm>
            <a:off x="7542081" y="315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38" name="Text Placeholder 14">
            <a:extLst>
              <a:ext uri="{FF2B5EF4-FFF2-40B4-BE49-F238E27FC236}">
                <a16:creationId xmlns:a16="http://schemas.microsoft.com/office/drawing/2014/main" id="{20A89830-AEB9-4C85-ABAF-4B2DDDF6FED0}"/>
              </a:ext>
            </a:extLst>
          </p:cNvPr>
          <p:cNvSpPr>
            <a:spLocks noGrp="1"/>
          </p:cNvSpPr>
          <p:nvPr>
            <p:ph type="body" sz="quarter" idx="53" hasCustomPrompt="1"/>
          </p:nvPr>
        </p:nvSpPr>
        <p:spPr bwMode="white">
          <a:xfrm>
            <a:off x="2386800" y="351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39" name="Pladsholder til tekst 8">
            <a:extLst>
              <a:ext uri="{FF2B5EF4-FFF2-40B4-BE49-F238E27FC236}">
                <a16:creationId xmlns:a16="http://schemas.microsoft.com/office/drawing/2014/main" id="{8B573C33-9999-40D4-9C69-0CC1A8903E38}"/>
              </a:ext>
            </a:extLst>
          </p:cNvPr>
          <p:cNvSpPr>
            <a:spLocks noGrp="1"/>
          </p:cNvSpPr>
          <p:nvPr>
            <p:ph type="body" sz="quarter" idx="54" hasCustomPrompt="1"/>
          </p:nvPr>
        </p:nvSpPr>
        <p:spPr bwMode="white">
          <a:xfrm>
            <a:off x="630000" y="351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40" name="Text Placeholder 14">
            <a:extLst>
              <a:ext uri="{FF2B5EF4-FFF2-40B4-BE49-F238E27FC236}">
                <a16:creationId xmlns:a16="http://schemas.microsoft.com/office/drawing/2014/main" id="{EAC472E5-BB00-48A8-9FED-4E92E85D896C}"/>
              </a:ext>
            </a:extLst>
          </p:cNvPr>
          <p:cNvSpPr>
            <a:spLocks noGrp="1"/>
          </p:cNvSpPr>
          <p:nvPr>
            <p:ph type="body" sz="quarter" idx="55" hasCustomPrompt="1"/>
          </p:nvPr>
        </p:nvSpPr>
        <p:spPr bwMode="white">
          <a:xfrm>
            <a:off x="7542081" y="351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41" name="Text Placeholder 14">
            <a:extLst>
              <a:ext uri="{FF2B5EF4-FFF2-40B4-BE49-F238E27FC236}">
                <a16:creationId xmlns:a16="http://schemas.microsoft.com/office/drawing/2014/main" id="{F24DDD66-E269-49CA-A8E5-8B1D5C196599}"/>
              </a:ext>
            </a:extLst>
          </p:cNvPr>
          <p:cNvSpPr>
            <a:spLocks noGrp="1"/>
          </p:cNvSpPr>
          <p:nvPr>
            <p:ph type="body" sz="quarter" idx="56" hasCustomPrompt="1"/>
          </p:nvPr>
        </p:nvSpPr>
        <p:spPr bwMode="white">
          <a:xfrm>
            <a:off x="2386800" y="387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42" name="Pladsholder til tekst 8">
            <a:extLst>
              <a:ext uri="{FF2B5EF4-FFF2-40B4-BE49-F238E27FC236}">
                <a16:creationId xmlns:a16="http://schemas.microsoft.com/office/drawing/2014/main" id="{85C0281D-FD36-440C-8A5F-5689EA7C84B0}"/>
              </a:ext>
            </a:extLst>
          </p:cNvPr>
          <p:cNvSpPr>
            <a:spLocks noGrp="1"/>
          </p:cNvSpPr>
          <p:nvPr>
            <p:ph type="body" sz="quarter" idx="57" hasCustomPrompt="1"/>
          </p:nvPr>
        </p:nvSpPr>
        <p:spPr bwMode="white">
          <a:xfrm>
            <a:off x="630000" y="387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43" name="Text Placeholder 14">
            <a:extLst>
              <a:ext uri="{FF2B5EF4-FFF2-40B4-BE49-F238E27FC236}">
                <a16:creationId xmlns:a16="http://schemas.microsoft.com/office/drawing/2014/main" id="{760FABCB-AB6C-41A8-AE9A-3029F7F09BC0}"/>
              </a:ext>
            </a:extLst>
          </p:cNvPr>
          <p:cNvSpPr>
            <a:spLocks noGrp="1"/>
          </p:cNvSpPr>
          <p:nvPr>
            <p:ph type="body" sz="quarter" idx="58" hasCustomPrompt="1"/>
          </p:nvPr>
        </p:nvSpPr>
        <p:spPr bwMode="white">
          <a:xfrm>
            <a:off x="7542081" y="387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57" name="Text Placeholder 14">
            <a:extLst>
              <a:ext uri="{FF2B5EF4-FFF2-40B4-BE49-F238E27FC236}">
                <a16:creationId xmlns:a16="http://schemas.microsoft.com/office/drawing/2014/main" id="{0F9F1F48-C20A-43C8-B580-E5AFC70D0E19}"/>
              </a:ext>
            </a:extLst>
          </p:cNvPr>
          <p:cNvSpPr>
            <a:spLocks noGrp="1"/>
          </p:cNvSpPr>
          <p:nvPr>
            <p:ph type="body" sz="quarter" idx="59" hasCustomPrompt="1"/>
          </p:nvPr>
        </p:nvSpPr>
        <p:spPr bwMode="white">
          <a:xfrm>
            <a:off x="2386800" y="423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58" name="Pladsholder til tekst 8">
            <a:extLst>
              <a:ext uri="{FF2B5EF4-FFF2-40B4-BE49-F238E27FC236}">
                <a16:creationId xmlns:a16="http://schemas.microsoft.com/office/drawing/2014/main" id="{53C80E7F-4EB3-45A3-B3AB-DE90CC063626}"/>
              </a:ext>
            </a:extLst>
          </p:cNvPr>
          <p:cNvSpPr>
            <a:spLocks noGrp="1"/>
          </p:cNvSpPr>
          <p:nvPr>
            <p:ph type="body" sz="quarter" idx="60" hasCustomPrompt="1"/>
          </p:nvPr>
        </p:nvSpPr>
        <p:spPr bwMode="white">
          <a:xfrm>
            <a:off x="630000" y="423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59" name="Text Placeholder 14">
            <a:extLst>
              <a:ext uri="{FF2B5EF4-FFF2-40B4-BE49-F238E27FC236}">
                <a16:creationId xmlns:a16="http://schemas.microsoft.com/office/drawing/2014/main" id="{D2CDDDDD-53F3-4422-A8D4-633DAAD03A77}"/>
              </a:ext>
            </a:extLst>
          </p:cNvPr>
          <p:cNvSpPr>
            <a:spLocks noGrp="1"/>
          </p:cNvSpPr>
          <p:nvPr>
            <p:ph type="body" sz="quarter" idx="61" hasCustomPrompt="1"/>
          </p:nvPr>
        </p:nvSpPr>
        <p:spPr bwMode="white">
          <a:xfrm>
            <a:off x="7542081" y="423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60" name="Text Placeholder 14">
            <a:extLst>
              <a:ext uri="{FF2B5EF4-FFF2-40B4-BE49-F238E27FC236}">
                <a16:creationId xmlns:a16="http://schemas.microsoft.com/office/drawing/2014/main" id="{1CF57D3E-BBB0-4BE5-BEC7-F8882AE9BFFE}"/>
              </a:ext>
            </a:extLst>
          </p:cNvPr>
          <p:cNvSpPr>
            <a:spLocks noGrp="1"/>
          </p:cNvSpPr>
          <p:nvPr>
            <p:ph type="body" sz="quarter" idx="62" hasCustomPrompt="1"/>
          </p:nvPr>
        </p:nvSpPr>
        <p:spPr bwMode="white">
          <a:xfrm>
            <a:off x="2386800" y="459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61" name="Pladsholder til tekst 8">
            <a:extLst>
              <a:ext uri="{FF2B5EF4-FFF2-40B4-BE49-F238E27FC236}">
                <a16:creationId xmlns:a16="http://schemas.microsoft.com/office/drawing/2014/main" id="{64B4262B-B53F-4DD1-A4F7-850F450F95A3}"/>
              </a:ext>
            </a:extLst>
          </p:cNvPr>
          <p:cNvSpPr>
            <a:spLocks noGrp="1"/>
          </p:cNvSpPr>
          <p:nvPr>
            <p:ph type="body" sz="quarter" idx="63" hasCustomPrompt="1"/>
          </p:nvPr>
        </p:nvSpPr>
        <p:spPr bwMode="white">
          <a:xfrm>
            <a:off x="630000" y="459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62" name="Text Placeholder 14">
            <a:extLst>
              <a:ext uri="{FF2B5EF4-FFF2-40B4-BE49-F238E27FC236}">
                <a16:creationId xmlns:a16="http://schemas.microsoft.com/office/drawing/2014/main" id="{B46675EA-7A06-4105-BF6B-A75FA40E713D}"/>
              </a:ext>
            </a:extLst>
          </p:cNvPr>
          <p:cNvSpPr>
            <a:spLocks noGrp="1"/>
          </p:cNvSpPr>
          <p:nvPr>
            <p:ph type="body" sz="quarter" idx="64" hasCustomPrompt="1"/>
          </p:nvPr>
        </p:nvSpPr>
        <p:spPr bwMode="white">
          <a:xfrm>
            <a:off x="7542081" y="459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63" name="Text Placeholder 14">
            <a:extLst>
              <a:ext uri="{FF2B5EF4-FFF2-40B4-BE49-F238E27FC236}">
                <a16:creationId xmlns:a16="http://schemas.microsoft.com/office/drawing/2014/main" id="{B9426712-97C3-412E-B4DD-D1331F889AA2}"/>
              </a:ext>
            </a:extLst>
          </p:cNvPr>
          <p:cNvSpPr>
            <a:spLocks noGrp="1"/>
          </p:cNvSpPr>
          <p:nvPr>
            <p:ph type="body" sz="quarter" idx="65" hasCustomPrompt="1"/>
          </p:nvPr>
        </p:nvSpPr>
        <p:spPr bwMode="white">
          <a:xfrm>
            <a:off x="2386800" y="495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64" name="Pladsholder til tekst 8">
            <a:extLst>
              <a:ext uri="{FF2B5EF4-FFF2-40B4-BE49-F238E27FC236}">
                <a16:creationId xmlns:a16="http://schemas.microsoft.com/office/drawing/2014/main" id="{ADBC0E23-767A-42D6-AB1C-A49FD8908B86}"/>
              </a:ext>
            </a:extLst>
          </p:cNvPr>
          <p:cNvSpPr>
            <a:spLocks noGrp="1"/>
          </p:cNvSpPr>
          <p:nvPr>
            <p:ph type="body" sz="quarter" idx="66" hasCustomPrompt="1"/>
          </p:nvPr>
        </p:nvSpPr>
        <p:spPr bwMode="white">
          <a:xfrm>
            <a:off x="630000" y="495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65" name="Text Placeholder 14">
            <a:extLst>
              <a:ext uri="{FF2B5EF4-FFF2-40B4-BE49-F238E27FC236}">
                <a16:creationId xmlns:a16="http://schemas.microsoft.com/office/drawing/2014/main" id="{6F41C81C-9944-462B-AC3B-564B1AD2A76F}"/>
              </a:ext>
            </a:extLst>
          </p:cNvPr>
          <p:cNvSpPr>
            <a:spLocks noGrp="1"/>
          </p:cNvSpPr>
          <p:nvPr>
            <p:ph type="body" sz="quarter" idx="67" hasCustomPrompt="1"/>
          </p:nvPr>
        </p:nvSpPr>
        <p:spPr bwMode="white">
          <a:xfrm>
            <a:off x="7542081" y="495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66" name="Text Placeholder 14">
            <a:extLst>
              <a:ext uri="{FF2B5EF4-FFF2-40B4-BE49-F238E27FC236}">
                <a16:creationId xmlns:a16="http://schemas.microsoft.com/office/drawing/2014/main" id="{1908C474-8B1C-4FC1-94E9-186E53B7F538}"/>
              </a:ext>
            </a:extLst>
          </p:cNvPr>
          <p:cNvSpPr>
            <a:spLocks noGrp="1"/>
          </p:cNvSpPr>
          <p:nvPr>
            <p:ph type="body" sz="quarter" idx="68" hasCustomPrompt="1"/>
          </p:nvPr>
        </p:nvSpPr>
        <p:spPr bwMode="white">
          <a:xfrm>
            <a:off x="2386800" y="531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67" name="Pladsholder til tekst 8">
            <a:extLst>
              <a:ext uri="{FF2B5EF4-FFF2-40B4-BE49-F238E27FC236}">
                <a16:creationId xmlns:a16="http://schemas.microsoft.com/office/drawing/2014/main" id="{DB399C79-15D6-4620-BA5B-BA3D19A26B8B}"/>
              </a:ext>
            </a:extLst>
          </p:cNvPr>
          <p:cNvSpPr>
            <a:spLocks noGrp="1"/>
          </p:cNvSpPr>
          <p:nvPr>
            <p:ph type="body" sz="quarter" idx="69" hasCustomPrompt="1"/>
          </p:nvPr>
        </p:nvSpPr>
        <p:spPr bwMode="white">
          <a:xfrm>
            <a:off x="630000" y="531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68" name="Text Placeholder 14">
            <a:extLst>
              <a:ext uri="{FF2B5EF4-FFF2-40B4-BE49-F238E27FC236}">
                <a16:creationId xmlns:a16="http://schemas.microsoft.com/office/drawing/2014/main" id="{6522F264-69D3-4FBE-A969-B00C869C4CCC}"/>
              </a:ext>
            </a:extLst>
          </p:cNvPr>
          <p:cNvSpPr>
            <a:spLocks noGrp="1"/>
          </p:cNvSpPr>
          <p:nvPr>
            <p:ph type="body" sz="quarter" idx="70" hasCustomPrompt="1"/>
          </p:nvPr>
        </p:nvSpPr>
        <p:spPr bwMode="white">
          <a:xfrm>
            <a:off x="7542081" y="531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sp>
        <p:nvSpPr>
          <p:cNvPr id="70" name="Text Placeholder 14">
            <a:extLst>
              <a:ext uri="{FF2B5EF4-FFF2-40B4-BE49-F238E27FC236}">
                <a16:creationId xmlns:a16="http://schemas.microsoft.com/office/drawing/2014/main" id="{F527B67B-C72C-42EB-AE3E-CD1373743AFB}"/>
              </a:ext>
            </a:extLst>
          </p:cNvPr>
          <p:cNvSpPr>
            <a:spLocks noGrp="1"/>
          </p:cNvSpPr>
          <p:nvPr>
            <p:ph type="body" sz="quarter" idx="71" hasCustomPrompt="1"/>
          </p:nvPr>
        </p:nvSpPr>
        <p:spPr bwMode="white">
          <a:xfrm>
            <a:off x="2386800" y="5670000"/>
            <a:ext cx="5156391"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emne</a:t>
            </a:r>
          </a:p>
        </p:txBody>
      </p:sp>
      <p:sp>
        <p:nvSpPr>
          <p:cNvPr id="71" name="Pladsholder til tekst 8">
            <a:extLst>
              <a:ext uri="{FF2B5EF4-FFF2-40B4-BE49-F238E27FC236}">
                <a16:creationId xmlns:a16="http://schemas.microsoft.com/office/drawing/2014/main" id="{1CE0A97F-158C-4F18-BA42-8C6FD3999524}"/>
              </a:ext>
            </a:extLst>
          </p:cNvPr>
          <p:cNvSpPr>
            <a:spLocks noGrp="1"/>
          </p:cNvSpPr>
          <p:nvPr>
            <p:ph type="body" sz="quarter" idx="72" hasCustomPrompt="1"/>
          </p:nvPr>
        </p:nvSpPr>
        <p:spPr bwMode="white">
          <a:xfrm>
            <a:off x="630000" y="5670000"/>
            <a:ext cx="1755690" cy="360000"/>
          </a:xfrm>
        </p:spPr>
        <p:txBody>
          <a:bodyPr anchor="ctr"/>
          <a:lstStyle>
            <a:lvl1pPr marL="0" indent="0" algn="ctr">
              <a:buNone/>
              <a:defRPr sz="1800" b="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dirty="0"/>
              <a:t>Klik - tilføj tid</a:t>
            </a:r>
          </a:p>
        </p:txBody>
      </p:sp>
      <p:sp>
        <p:nvSpPr>
          <p:cNvPr id="72" name="Text Placeholder 14">
            <a:extLst>
              <a:ext uri="{FF2B5EF4-FFF2-40B4-BE49-F238E27FC236}">
                <a16:creationId xmlns:a16="http://schemas.microsoft.com/office/drawing/2014/main" id="{5C4A5EB6-17D6-46FF-9B26-6DC161D45AA5}"/>
              </a:ext>
            </a:extLst>
          </p:cNvPr>
          <p:cNvSpPr>
            <a:spLocks noGrp="1"/>
          </p:cNvSpPr>
          <p:nvPr>
            <p:ph type="body" sz="quarter" idx="73" hasCustomPrompt="1"/>
          </p:nvPr>
        </p:nvSpPr>
        <p:spPr bwMode="white">
          <a:xfrm>
            <a:off x="7542081" y="5670000"/>
            <a:ext cx="4019919" cy="360000"/>
          </a:xfrm>
        </p:spPr>
        <p:txBody>
          <a:bodyPr lIns="180000" anchor="ctr" anchorCtr="0"/>
          <a:lstStyle>
            <a:lvl1pPr marL="0" indent="0">
              <a:spcAft>
                <a:spcPts val="0"/>
              </a:spcAft>
              <a:buNone/>
              <a:defRPr sz="18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180000" indent="0">
              <a:buNone/>
              <a:defRPr sz="2000"/>
            </a:lvl2pPr>
          </a:lstStyle>
          <a:p>
            <a:pPr lvl="0"/>
            <a:r>
              <a:rPr lang="da-DK" dirty="0"/>
              <a:t>Klik for at tilføje taler</a:t>
            </a:r>
          </a:p>
        </p:txBody>
      </p:sp>
      <p:pic>
        <p:nvPicPr>
          <p:cNvPr id="49" name="Billede 48" descr="Et billede, der indeholder Font/skrifttype, tekst, Grafik, logo&#10;&#10;Automatisk genereret beskrivelse">
            <a:extLst>
              <a:ext uri="{FF2B5EF4-FFF2-40B4-BE49-F238E27FC236}">
                <a16:creationId xmlns:a16="http://schemas.microsoft.com/office/drawing/2014/main" id="{B72B9401-9928-4178-8332-6D7379B40C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9707" cy="450000"/>
          </a:xfrm>
          <a:prstGeom prst="rect">
            <a:avLst/>
          </a:prstGeom>
        </p:spPr>
      </p:pic>
    </p:spTree>
    <p:extLst>
      <p:ext uri="{BB962C8B-B14F-4D97-AF65-F5344CB8AC3E}">
        <p14:creationId xmlns:p14="http://schemas.microsoft.com/office/powerpoint/2010/main" val="774267543"/>
      </p:ext>
    </p:extLst>
  </p:cSld>
  <p:clrMapOvr>
    <a:overrideClrMapping bg1="dk1" tx1="lt1" bg2="dk2" tx2="lt2" accent1="accent1" accent2="accent2" accent3="accent3" accent4="accent4" accent5="accent5" accent6="accent6" hlink="hlink" folHlink="folHlink"/>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Breaker_B_Rød">
    <p:bg>
      <p:bgRef idx="1001">
        <a:schemeClr val="bg1"/>
      </p:bgRef>
    </p:bg>
    <p:spTree>
      <p:nvGrpSpPr>
        <p:cNvPr id="1" name=""/>
        <p:cNvGrpSpPr/>
        <p:nvPr/>
      </p:nvGrpSpPr>
      <p:grpSpPr>
        <a:xfrm>
          <a:off x="0" y="0"/>
          <a:ext cx="0" cy="0"/>
          <a:chOff x="0" y="0"/>
          <a:chExt cx="0" cy="0"/>
        </a:xfrm>
      </p:grpSpPr>
      <p:pic>
        <p:nvPicPr>
          <p:cNvPr id="7" name="Billede 6" descr="Et billede, der indeholder mønster, rød, tøj, Rødbrun&#10;&#10;Automatisk genereret beskrivelse">
            <a:extLst>
              <a:ext uri="{FF2B5EF4-FFF2-40B4-BE49-F238E27FC236}">
                <a16:creationId xmlns:a16="http://schemas.microsoft.com/office/drawing/2014/main" id="{9C01AFC6-9458-4D3D-AA76-ED6BD944D12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p:cNvSpPr>
            <a:spLocks noGrp="1"/>
          </p:cNvSpPr>
          <p:nvPr>
            <p:ph type="ctrTitle" hasCustomPrompt="1"/>
          </p:nvPr>
        </p:nvSpPr>
        <p:spPr>
          <a:xfrm>
            <a:off x="630000" y="2478098"/>
            <a:ext cx="10932121" cy="1901805"/>
          </a:xfrm>
        </p:spPr>
        <p:txBody>
          <a:bodyPr anchor="ctr" anchorCtr="0"/>
          <a:lstStyle>
            <a:lvl1pPr algn="l">
              <a:defRPr sz="6000" cap="none"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8" name="Date Placeholder 2" hidden="1">
            <a:extLst>
              <a:ext uri="{FF2B5EF4-FFF2-40B4-BE49-F238E27FC236}">
                <a16:creationId xmlns:a16="http://schemas.microsoft.com/office/drawing/2014/main" id="{CB9BCCF8-3703-4A11-86CC-B94CF2CB0869}"/>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0" name="Footer Placeholder 3" hidden="1">
            <a:extLst>
              <a:ext uri="{FF2B5EF4-FFF2-40B4-BE49-F238E27FC236}">
                <a16:creationId xmlns:a16="http://schemas.microsoft.com/office/drawing/2014/main" id="{E081446D-888C-47FB-BA80-7E52EBF4CF70}"/>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pic>
        <p:nvPicPr>
          <p:cNvPr id="9" name="Billede 8" descr="Et billede, der indeholder Font/skrifttype, tekst, Grafik, logo&#10;&#10;Automatisk genereret beskrivelse">
            <a:extLst>
              <a:ext uri="{FF2B5EF4-FFF2-40B4-BE49-F238E27FC236}">
                <a16:creationId xmlns:a16="http://schemas.microsoft.com/office/drawing/2014/main" id="{1FBFDFAC-5CB0-4B91-928A-AD8B82057C2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9707" cy="450000"/>
          </a:xfrm>
          <a:prstGeom prst="rect">
            <a:avLst/>
          </a:prstGeom>
        </p:spPr>
      </p:pic>
    </p:spTree>
    <p:extLst>
      <p:ext uri="{BB962C8B-B14F-4D97-AF65-F5344CB8AC3E}">
        <p14:creationId xmlns:p14="http://schemas.microsoft.com/office/powerpoint/2010/main" val="4283595378"/>
      </p:ext>
    </p:extLst>
  </p:cSld>
  <p:clrMapOvr>
    <a:overrideClrMapping bg1="lt1" tx1="dk1" bg2="lt2" tx2="dk2" accent1="accent1" accent2="accent2" accent3="accent3" accent4="accent4" accent5="accent5" accent6="accent6" hlink="hlink" folHlink="folHlink"/>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Breaker_A_Hvid">
    <p:spTree>
      <p:nvGrpSpPr>
        <p:cNvPr id="1" name=""/>
        <p:cNvGrpSpPr/>
        <p:nvPr/>
      </p:nvGrpSpPr>
      <p:grpSpPr>
        <a:xfrm>
          <a:off x="0" y="0"/>
          <a:ext cx="0" cy="0"/>
          <a:chOff x="0" y="0"/>
          <a:chExt cx="0" cy="0"/>
        </a:xfrm>
      </p:grpSpPr>
      <p:pic>
        <p:nvPicPr>
          <p:cNvPr id="10" name="Billede 9" descr="Et billede, der indeholder Parallel, linje/række, hvid&#10;&#10;Automatisk genereret beskrivelse">
            <a:extLst>
              <a:ext uri="{FF2B5EF4-FFF2-40B4-BE49-F238E27FC236}">
                <a16:creationId xmlns:a16="http://schemas.microsoft.com/office/drawing/2014/main" id="{2E57F8B3-BBDC-4022-9FF8-8974169B34F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Date Placeholder 2" hidden="1">
            <a:extLst>
              <a:ext uri="{FF2B5EF4-FFF2-40B4-BE49-F238E27FC236}">
                <a16:creationId xmlns:a16="http://schemas.microsoft.com/office/drawing/2014/main" id="{BEA2C58C-EBF8-4272-B32B-158E15DD217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2A2D0A4B-CA3A-4626-986F-8850C94029E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Title 1">
            <a:extLst>
              <a:ext uri="{FF2B5EF4-FFF2-40B4-BE49-F238E27FC236}">
                <a16:creationId xmlns:a16="http://schemas.microsoft.com/office/drawing/2014/main" id="{3F3A15B2-BF7E-42C6-AF34-B18E2DCF32DA}"/>
              </a:ext>
            </a:extLst>
          </p:cNvPr>
          <p:cNvSpPr>
            <a:spLocks noGrp="1"/>
          </p:cNvSpPr>
          <p:nvPr>
            <p:ph type="ctrTitle" hasCustomPrompt="1"/>
          </p:nvPr>
        </p:nvSpPr>
        <p:spPr>
          <a:xfrm>
            <a:off x="630000" y="2478098"/>
            <a:ext cx="10932121" cy="1901805"/>
          </a:xfrm>
        </p:spPr>
        <p:txBody>
          <a:bodyPr anchor="ctr" anchorCtr="0"/>
          <a:lstStyle>
            <a:lvl1pPr algn="l">
              <a:defRPr sz="6000" cap="none" baseline="0">
                <a:solidFill>
                  <a:srgbClr val="C31414"/>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pic>
        <p:nvPicPr>
          <p:cNvPr id="9" name="Billede 8">
            <a:extLst>
              <a:ext uri="{FF2B5EF4-FFF2-40B4-BE49-F238E27FC236}">
                <a16:creationId xmlns:a16="http://schemas.microsoft.com/office/drawing/2014/main" id="{922361C0-47AC-4CA1-9156-C470791DF6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86016018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Breaker_C_Lilla">
    <p:bg>
      <p:bgPr>
        <a:solidFill>
          <a:schemeClr val="tx1"/>
        </a:solidFill>
        <a:effectLst/>
      </p:bgPr>
    </p:bg>
    <p:spTree>
      <p:nvGrpSpPr>
        <p:cNvPr id="1" name=""/>
        <p:cNvGrpSpPr/>
        <p:nvPr/>
      </p:nvGrpSpPr>
      <p:grpSpPr>
        <a:xfrm>
          <a:off x="0" y="0"/>
          <a:ext cx="0" cy="0"/>
          <a:chOff x="0" y="0"/>
          <a:chExt cx="0" cy="0"/>
        </a:xfrm>
      </p:grpSpPr>
      <p:pic>
        <p:nvPicPr>
          <p:cNvPr id="3" name="Billede 2" descr="Et billede, der indeholder tekst, Parallel, linje/række, skærmbillede&#10;&#10;Automatisk genereret beskrivelse">
            <a:extLst>
              <a:ext uri="{FF2B5EF4-FFF2-40B4-BE49-F238E27FC236}">
                <a16:creationId xmlns:a16="http://schemas.microsoft.com/office/drawing/2014/main" id="{F0BB1C44-7DA7-414A-B5B7-898E283615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0" name="Date Placeholder 2" hidden="1">
            <a:extLst>
              <a:ext uri="{FF2B5EF4-FFF2-40B4-BE49-F238E27FC236}">
                <a16:creationId xmlns:a16="http://schemas.microsoft.com/office/drawing/2014/main" id="{B14B9380-D305-4B17-9347-9A6EB9904EE4}"/>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189F102D-D7DD-481D-99B0-5954CD7ACB21}"/>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Title 1">
            <a:extLst>
              <a:ext uri="{FF2B5EF4-FFF2-40B4-BE49-F238E27FC236}">
                <a16:creationId xmlns:a16="http://schemas.microsoft.com/office/drawing/2014/main" id="{D7E5D0C6-88FA-43BA-BA15-DD171BA2F391}"/>
              </a:ext>
            </a:extLst>
          </p:cNvPr>
          <p:cNvSpPr>
            <a:spLocks noGrp="1"/>
          </p:cNvSpPr>
          <p:nvPr>
            <p:ph type="ctrTitle" hasCustomPrompt="1"/>
          </p:nvPr>
        </p:nvSpPr>
        <p:spPr>
          <a:xfrm>
            <a:off x="630000" y="2478098"/>
            <a:ext cx="10932121" cy="1901805"/>
          </a:xfrm>
        </p:spPr>
        <p:txBody>
          <a:bodyPr anchor="ctr" anchorCtr="0"/>
          <a:lstStyle>
            <a:lvl1pPr algn="l">
              <a:defRPr sz="60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pic>
        <p:nvPicPr>
          <p:cNvPr id="8" name="Billede 7">
            <a:extLst>
              <a:ext uri="{FF2B5EF4-FFF2-40B4-BE49-F238E27FC236}">
                <a16:creationId xmlns:a16="http://schemas.microsoft.com/office/drawing/2014/main" id="{FBAAA03D-3343-43FB-AC9D-D7609EB551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1652971748"/>
      </p:ext>
    </p:extLst>
  </p:cSld>
  <p:clrMapOvr>
    <a:overrideClrMapping bg1="dk1" tx1="lt1" bg2="dk2" tx2="lt2" accent1="accent1" accent2="accent2" accent3="accent3" accent4="accent4" accent5="accent5" accent6="accent6" hlink="hlink" folHlink="folHlink"/>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Breaker_D_Lyseblå">
    <p:spTree>
      <p:nvGrpSpPr>
        <p:cNvPr id="1" name=""/>
        <p:cNvGrpSpPr/>
        <p:nvPr/>
      </p:nvGrpSpPr>
      <p:grpSpPr>
        <a:xfrm>
          <a:off x="0" y="0"/>
          <a:ext cx="0" cy="0"/>
          <a:chOff x="0" y="0"/>
          <a:chExt cx="0" cy="0"/>
        </a:xfrm>
      </p:grpSpPr>
      <p:pic>
        <p:nvPicPr>
          <p:cNvPr id="7" name="Billede 6" descr="Et billede, der indeholder Parallel, mønster, linje/række, stof&#10;&#10;Automatisk genereret beskrivelse">
            <a:extLst>
              <a:ext uri="{FF2B5EF4-FFF2-40B4-BE49-F238E27FC236}">
                <a16:creationId xmlns:a16="http://schemas.microsoft.com/office/drawing/2014/main" id="{65AB241E-FB2D-4E81-B8AE-EB790562F05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Date Placeholder 2" hidden="1">
            <a:extLst>
              <a:ext uri="{FF2B5EF4-FFF2-40B4-BE49-F238E27FC236}">
                <a16:creationId xmlns:a16="http://schemas.microsoft.com/office/drawing/2014/main" id="{BEA2C58C-EBF8-4272-B32B-158E15DD217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2A2D0A4B-CA3A-4626-986F-8850C94029E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Title 1">
            <a:extLst>
              <a:ext uri="{FF2B5EF4-FFF2-40B4-BE49-F238E27FC236}">
                <a16:creationId xmlns:a16="http://schemas.microsoft.com/office/drawing/2014/main" id="{3F3A15B2-BF7E-42C6-AF34-B18E2DCF32DA}"/>
              </a:ext>
            </a:extLst>
          </p:cNvPr>
          <p:cNvSpPr>
            <a:spLocks noGrp="1"/>
          </p:cNvSpPr>
          <p:nvPr>
            <p:ph type="ctrTitle" hasCustomPrompt="1"/>
          </p:nvPr>
        </p:nvSpPr>
        <p:spPr>
          <a:xfrm>
            <a:off x="630000" y="2478098"/>
            <a:ext cx="10932121" cy="1901805"/>
          </a:xfrm>
        </p:spPr>
        <p:txBody>
          <a:bodyPr anchor="ctr" anchorCtr="0"/>
          <a:lstStyle>
            <a:lvl1pPr algn="l">
              <a:defRPr sz="60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pic>
        <p:nvPicPr>
          <p:cNvPr id="9" name="Billede 8">
            <a:extLst>
              <a:ext uri="{FF2B5EF4-FFF2-40B4-BE49-F238E27FC236}">
                <a16:creationId xmlns:a16="http://schemas.microsoft.com/office/drawing/2014/main" id="{2CD6D5D4-1182-4A1B-8222-F7617D42F8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389095143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Breaker_E_Lysegrøn">
    <p:spTree>
      <p:nvGrpSpPr>
        <p:cNvPr id="1" name=""/>
        <p:cNvGrpSpPr/>
        <p:nvPr/>
      </p:nvGrpSpPr>
      <p:grpSpPr>
        <a:xfrm>
          <a:off x="0" y="0"/>
          <a:ext cx="0" cy="0"/>
          <a:chOff x="0" y="0"/>
          <a:chExt cx="0" cy="0"/>
        </a:xfrm>
      </p:grpSpPr>
      <p:pic>
        <p:nvPicPr>
          <p:cNvPr id="3" name="Billede 2" descr="Et billede, der indeholder grøn, Farverigt, mønster, Rektangel&#10;&#10;Automatisk genereret beskrivelse">
            <a:extLst>
              <a:ext uri="{FF2B5EF4-FFF2-40B4-BE49-F238E27FC236}">
                <a16:creationId xmlns:a16="http://schemas.microsoft.com/office/drawing/2014/main" id="{F271B555-C10E-47BF-940D-2B26625B147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Date Placeholder 2" hidden="1">
            <a:extLst>
              <a:ext uri="{FF2B5EF4-FFF2-40B4-BE49-F238E27FC236}">
                <a16:creationId xmlns:a16="http://schemas.microsoft.com/office/drawing/2014/main" id="{BEA2C58C-EBF8-4272-B32B-158E15DD217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2A2D0A4B-CA3A-4626-986F-8850C94029E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Title 1">
            <a:extLst>
              <a:ext uri="{FF2B5EF4-FFF2-40B4-BE49-F238E27FC236}">
                <a16:creationId xmlns:a16="http://schemas.microsoft.com/office/drawing/2014/main" id="{3F3A15B2-BF7E-42C6-AF34-B18E2DCF32DA}"/>
              </a:ext>
            </a:extLst>
          </p:cNvPr>
          <p:cNvSpPr>
            <a:spLocks noGrp="1"/>
          </p:cNvSpPr>
          <p:nvPr>
            <p:ph type="ctrTitle" hasCustomPrompt="1"/>
          </p:nvPr>
        </p:nvSpPr>
        <p:spPr>
          <a:xfrm>
            <a:off x="630000" y="2478098"/>
            <a:ext cx="10932121" cy="1901805"/>
          </a:xfrm>
        </p:spPr>
        <p:txBody>
          <a:bodyPr anchor="ctr" anchorCtr="0"/>
          <a:lstStyle>
            <a:lvl1pPr algn="l">
              <a:defRPr sz="60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pic>
        <p:nvPicPr>
          <p:cNvPr id="9" name="Billede 8">
            <a:extLst>
              <a:ext uri="{FF2B5EF4-FFF2-40B4-BE49-F238E27FC236}">
                <a16:creationId xmlns:a16="http://schemas.microsoft.com/office/drawing/2014/main" id="{E483DB8F-10A3-478A-A7EA-1B30507344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7067651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Breaker_F_Gul">
    <p:spTree>
      <p:nvGrpSpPr>
        <p:cNvPr id="1" name=""/>
        <p:cNvGrpSpPr/>
        <p:nvPr/>
      </p:nvGrpSpPr>
      <p:grpSpPr>
        <a:xfrm>
          <a:off x="0" y="0"/>
          <a:ext cx="0" cy="0"/>
          <a:chOff x="0" y="0"/>
          <a:chExt cx="0" cy="0"/>
        </a:xfrm>
      </p:grpSpPr>
      <p:pic>
        <p:nvPicPr>
          <p:cNvPr id="7" name="Billede 6" descr="Et billede, der indeholder Beige, mønster, gul, Parallel&#10;&#10;Automatisk genereret beskrivelse">
            <a:extLst>
              <a:ext uri="{FF2B5EF4-FFF2-40B4-BE49-F238E27FC236}">
                <a16:creationId xmlns:a16="http://schemas.microsoft.com/office/drawing/2014/main" id="{A65BF88F-2384-4A62-BB0D-32259F587D5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8" name="Date Placeholder 2" hidden="1">
            <a:extLst>
              <a:ext uri="{FF2B5EF4-FFF2-40B4-BE49-F238E27FC236}">
                <a16:creationId xmlns:a16="http://schemas.microsoft.com/office/drawing/2014/main" id="{BEA2C58C-EBF8-4272-B32B-158E15DD217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2A2D0A4B-CA3A-4626-986F-8850C94029E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Title 1">
            <a:extLst>
              <a:ext uri="{FF2B5EF4-FFF2-40B4-BE49-F238E27FC236}">
                <a16:creationId xmlns:a16="http://schemas.microsoft.com/office/drawing/2014/main" id="{3F3A15B2-BF7E-42C6-AF34-B18E2DCF32DA}"/>
              </a:ext>
            </a:extLst>
          </p:cNvPr>
          <p:cNvSpPr>
            <a:spLocks noGrp="1"/>
          </p:cNvSpPr>
          <p:nvPr>
            <p:ph type="ctrTitle" hasCustomPrompt="1"/>
          </p:nvPr>
        </p:nvSpPr>
        <p:spPr>
          <a:xfrm>
            <a:off x="630000" y="2478098"/>
            <a:ext cx="10932121" cy="1901805"/>
          </a:xfrm>
        </p:spPr>
        <p:txBody>
          <a:bodyPr anchor="ctr" anchorCtr="0"/>
          <a:lstStyle>
            <a:lvl1pPr algn="l">
              <a:defRPr sz="60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pic>
        <p:nvPicPr>
          <p:cNvPr id="9" name="Billede 8">
            <a:extLst>
              <a:ext uri="{FF2B5EF4-FFF2-40B4-BE49-F238E27FC236}">
                <a16:creationId xmlns:a16="http://schemas.microsoft.com/office/drawing/2014/main" id="{83A8A9AD-B6AE-4B1A-8207-A1B96A1326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392141950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Indhold_B_Rød">
    <p:bg>
      <p:bgPr>
        <a:solidFill>
          <a:schemeClr val="tx1"/>
        </a:solidFill>
        <a:effectLst/>
      </p:bgPr>
    </p:bg>
    <p:spTree>
      <p:nvGrpSpPr>
        <p:cNvPr id="1" name=""/>
        <p:cNvGrpSpPr/>
        <p:nvPr/>
      </p:nvGrpSpPr>
      <p:grpSpPr>
        <a:xfrm>
          <a:off x="0" y="0"/>
          <a:ext cx="0" cy="0"/>
          <a:chOff x="0" y="0"/>
          <a:chExt cx="0" cy="0"/>
        </a:xfrm>
      </p:grpSpPr>
      <p:pic>
        <p:nvPicPr>
          <p:cNvPr id="10" name="Billede 9" descr="Et billede, der indeholder mønster, rød, tøj, Rødbrun&#10;&#10;Automatisk genereret beskrivelse">
            <a:extLst>
              <a:ext uri="{FF2B5EF4-FFF2-40B4-BE49-F238E27FC236}">
                <a16:creationId xmlns:a16="http://schemas.microsoft.com/office/drawing/2014/main" id="{8949EDBC-73EE-41A2-A80E-0C45ACAF79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Title 1">
            <a:extLst>
              <a:ext uri="{FF2B5EF4-FFF2-40B4-BE49-F238E27FC236}">
                <a16:creationId xmlns:a16="http://schemas.microsoft.com/office/drawing/2014/main" id="{2AC6FB1C-8112-E544-A2F0-D36A3F02D38E}"/>
              </a:ext>
            </a:extLst>
          </p:cNvPr>
          <p:cNvSpPr>
            <a:spLocks noGrp="1"/>
          </p:cNvSpPr>
          <p:nvPr>
            <p:ph type="title" hasCustomPrompt="1"/>
          </p:nvPr>
        </p:nvSpPr>
        <p:spPr bwMode="white">
          <a:xfrm>
            <a:off x="630000" y="360000"/>
            <a:ext cx="10932120" cy="900000"/>
          </a:xfrm>
        </p:spPr>
        <p:txBody>
          <a:bodyPr/>
          <a:lstStyle>
            <a:lvl1pPr>
              <a:defRPr>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noProof="0" dirty="0"/>
              <a:t>Klik for at tilføje titel i maks. to linjer</a:t>
            </a:r>
          </a:p>
        </p:txBody>
      </p:sp>
      <p:sp>
        <p:nvSpPr>
          <p:cNvPr id="6" name="Content Placeholder 2">
            <a:extLst>
              <a:ext uri="{FF2B5EF4-FFF2-40B4-BE49-F238E27FC236}">
                <a16:creationId xmlns:a16="http://schemas.microsoft.com/office/drawing/2014/main" id="{44F868BE-81BE-9C44-9F2B-9C46D16C3CA7}"/>
              </a:ext>
            </a:extLst>
          </p:cNvPr>
          <p:cNvSpPr>
            <a:spLocks noGrp="1"/>
          </p:cNvSpPr>
          <p:nvPr>
            <p:ph idx="1" hasCustomPrompt="1"/>
          </p:nvPr>
        </p:nvSpPr>
        <p:spPr bwMode="white">
          <a:xfrm>
            <a:off x="630000" y="1440000"/>
            <a:ext cx="1093212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Date Placeholder 2" hidden="1">
            <a:extLst>
              <a:ext uri="{FF2B5EF4-FFF2-40B4-BE49-F238E27FC236}">
                <a16:creationId xmlns:a16="http://schemas.microsoft.com/office/drawing/2014/main" id="{22349086-C33D-43D6-8D4A-8947CE61EDE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086768D1-DFF8-406D-8CEF-3A621944158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018C4608-862B-456C-8B53-BFA8C22E25EA}"/>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9" name="Billede 8" descr="Et billede, der indeholder Font/skrifttype, tekst, Grafik, logo&#10;&#10;Automatisk genereret beskrivelse">
            <a:extLst>
              <a:ext uri="{FF2B5EF4-FFF2-40B4-BE49-F238E27FC236}">
                <a16:creationId xmlns:a16="http://schemas.microsoft.com/office/drawing/2014/main" id="{BCE8BE96-A3F9-46D0-95CA-AA316EDAEE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9707" cy="450000"/>
          </a:xfrm>
          <a:prstGeom prst="rect">
            <a:avLst/>
          </a:prstGeom>
        </p:spPr>
      </p:pic>
    </p:spTree>
    <p:extLst>
      <p:ext uri="{BB962C8B-B14F-4D97-AF65-F5344CB8AC3E}">
        <p14:creationId xmlns:p14="http://schemas.microsoft.com/office/powerpoint/2010/main" val="3826519990"/>
      </p:ext>
    </p:extLst>
  </p:cSld>
  <p:clrMapOvr>
    <a:overrideClrMapping bg1="dk1" tx1="lt1" bg2="dk2" tx2="lt2" accent1="accent1" accent2="accent2" accent3="accent3" accent4="accent4" accent5="accent5" accent6="accent6" hlink="hlink" folHlink="folHlink"/>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userDrawn="1">
  <p:cSld name="Indhold_A_Hvid">
    <p:bg>
      <p:bgPr>
        <a:solidFill>
          <a:schemeClr val="tx1">
            <a:alpha val="50400"/>
          </a:schemeClr>
        </a:solidFill>
        <a:effectLst/>
      </p:bgPr>
    </p:bg>
    <p:spTree>
      <p:nvGrpSpPr>
        <p:cNvPr id="1" name=""/>
        <p:cNvGrpSpPr/>
        <p:nvPr/>
      </p:nvGrpSpPr>
      <p:grpSpPr>
        <a:xfrm>
          <a:off x="0" y="0"/>
          <a:ext cx="0" cy="0"/>
          <a:chOff x="0" y="0"/>
          <a:chExt cx="0" cy="0"/>
        </a:xfrm>
      </p:grpSpPr>
      <p:pic>
        <p:nvPicPr>
          <p:cNvPr id="12" name="Billede 11" descr="Et billede, der indeholder Parallel, linje/række, hvid&#10;&#10;Automatisk genereret beskrivelse">
            <a:extLst>
              <a:ext uri="{FF2B5EF4-FFF2-40B4-BE49-F238E27FC236}">
                <a16:creationId xmlns:a16="http://schemas.microsoft.com/office/drawing/2014/main" id="{0662BFCB-26A7-4159-B041-96562AA991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Titel 4">
            <a:extLst>
              <a:ext uri="{FF2B5EF4-FFF2-40B4-BE49-F238E27FC236}">
                <a16:creationId xmlns:a16="http://schemas.microsoft.com/office/drawing/2014/main" id="{87D64891-B50E-B846-BFB5-3EA4C90D61D5}"/>
              </a:ext>
            </a:extLst>
          </p:cNvPr>
          <p:cNvSpPr>
            <a:spLocks noGrp="1"/>
          </p:cNvSpPr>
          <p:nvPr>
            <p:ph type="title" hasCustomPrompt="1"/>
          </p:nvPr>
        </p:nvSpPr>
        <p:spPr bwMode="white"/>
        <p:txBody>
          <a:bodyPr/>
          <a:lstStyle>
            <a:lvl1pPr>
              <a:defRPr baseline="0">
                <a:solidFill>
                  <a:srgbClr val="C31414"/>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idx="1" hasCustomPrompt="1"/>
          </p:nvPr>
        </p:nvSpPr>
        <p:spPr bwMode="white"/>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9" name="Date Placeholder 2" hidden="1">
            <a:extLst>
              <a:ext uri="{FF2B5EF4-FFF2-40B4-BE49-F238E27FC236}">
                <a16:creationId xmlns:a16="http://schemas.microsoft.com/office/drawing/2014/main" id="{DC622279-009F-442C-8DD7-218016BB65EC}"/>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4B42D78F-92CB-4EB4-8244-D20D9B2E7AD4}"/>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3" name="Pladsholder til slidenummer 5">
            <a:extLst>
              <a:ext uri="{FF2B5EF4-FFF2-40B4-BE49-F238E27FC236}">
                <a16:creationId xmlns:a16="http://schemas.microsoft.com/office/drawing/2014/main" id="{339350AF-31DB-46C2-8E60-74C10E8EA2F6}"/>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a:extLst>
              <a:ext uri="{FF2B5EF4-FFF2-40B4-BE49-F238E27FC236}">
                <a16:creationId xmlns:a16="http://schemas.microsoft.com/office/drawing/2014/main" id="{E8E8B7C1-A80F-4E2C-A1C5-ACDFC20487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4194200210"/>
      </p:ext>
    </p:extLst>
  </p:cSld>
  <p:clrMapOvr>
    <a:overrideClrMapping bg1="dk1" tx1="lt1" bg2="dk2" tx2="lt2" accent1="accent1" accent2="accent2" accent3="accent3" accent4="accent4" accent5="accent5" accent6="accent6" hlink="hlink" folHlink="folHlink"/>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Indhold_C_Lilla">
    <p:spTree>
      <p:nvGrpSpPr>
        <p:cNvPr id="1" name=""/>
        <p:cNvGrpSpPr/>
        <p:nvPr/>
      </p:nvGrpSpPr>
      <p:grpSpPr>
        <a:xfrm>
          <a:off x="0" y="0"/>
          <a:ext cx="0" cy="0"/>
          <a:chOff x="0" y="0"/>
          <a:chExt cx="0" cy="0"/>
        </a:xfrm>
      </p:grpSpPr>
      <p:pic>
        <p:nvPicPr>
          <p:cNvPr id="12" name="Billede 11" descr="Et billede, der indeholder tekst, Parallel, linje/række, skærmbillede&#10;&#10;Automatisk genereret beskrivelse">
            <a:extLst>
              <a:ext uri="{FF2B5EF4-FFF2-40B4-BE49-F238E27FC236}">
                <a16:creationId xmlns:a16="http://schemas.microsoft.com/office/drawing/2014/main" id="{49789197-A47D-4396-A4B5-BE7221ABCA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9" name="Outline background">
            <a:extLst>
              <a:ext uri="{FF2B5EF4-FFF2-40B4-BE49-F238E27FC236}">
                <a16:creationId xmlns:a16="http://schemas.microsoft.com/office/drawing/2014/main" id="{5DF09DCD-B982-48DF-B66A-791E378DACAC}"/>
              </a:ext>
            </a:extLst>
          </p:cNvPr>
          <p:cNvSpPr/>
          <p:nvPr userDrawn="1"/>
        </p:nvSpPr>
        <p:spPr>
          <a:xfrm>
            <a:off x="180000" y="180000"/>
            <a:ext cx="11832120" cy="6498000"/>
          </a:xfrm>
          <a:prstGeom prst="rect">
            <a:avLst/>
          </a:prstGeom>
          <a:no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title" hasCustomPrompt="1"/>
          </p:nvPr>
        </p:nvSpPr>
        <p:spPr>
          <a:xfrm>
            <a:off x="630000" y="360000"/>
            <a:ext cx="10932120" cy="900000"/>
          </a:xfrm>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noProof="0" dirty="0"/>
              <a:t>Klik for at tilføje titel i maks. to linjer</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0" name="Date Placeholder 2" hidden="1">
            <a:extLst>
              <a:ext uri="{FF2B5EF4-FFF2-40B4-BE49-F238E27FC236}">
                <a16:creationId xmlns:a16="http://schemas.microsoft.com/office/drawing/2014/main" id="{9FF420AD-0846-4603-9333-CEB23E7892D3}"/>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1" name="Footer Placeholder 3" hidden="1">
            <a:extLst>
              <a:ext uri="{FF2B5EF4-FFF2-40B4-BE49-F238E27FC236}">
                <a16:creationId xmlns:a16="http://schemas.microsoft.com/office/drawing/2014/main" id="{D33A5EB4-30CE-43C1-8F88-628631D1895C}"/>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5" name="Pladsholder til slidenummer 5">
            <a:extLst>
              <a:ext uri="{FF2B5EF4-FFF2-40B4-BE49-F238E27FC236}">
                <a16:creationId xmlns:a16="http://schemas.microsoft.com/office/drawing/2014/main" id="{BB294EA6-133B-4EE2-A8ED-15166AC96694}"/>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3" name="Billede 12">
            <a:extLst>
              <a:ext uri="{FF2B5EF4-FFF2-40B4-BE49-F238E27FC236}">
                <a16:creationId xmlns:a16="http://schemas.microsoft.com/office/drawing/2014/main" id="{AF097336-6472-427B-961B-659B2567A6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266333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chemeClr val="tx2"/>
                </a:solidFill>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816566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Indhold_D_Lyseblå">
    <p:bg>
      <p:bgPr>
        <a:solidFill>
          <a:schemeClr val="tx1"/>
        </a:solidFill>
        <a:effectLst/>
      </p:bgPr>
    </p:bg>
    <p:spTree>
      <p:nvGrpSpPr>
        <p:cNvPr id="1" name=""/>
        <p:cNvGrpSpPr/>
        <p:nvPr/>
      </p:nvGrpSpPr>
      <p:grpSpPr>
        <a:xfrm>
          <a:off x="0" y="0"/>
          <a:ext cx="0" cy="0"/>
          <a:chOff x="0" y="0"/>
          <a:chExt cx="0" cy="0"/>
        </a:xfrm>
      </p:grpSpPr>
      <p:pic>
        <p:nvPicPr>
          <p:cNvPr id="3" name="Billede 2" descr="Et billede, der indeholder Parallel, mønster, linje/række, stof&#10;&#10;Automatisk genereret beskrivelse">
            <a:extLst>
              <a:ext uri="{FF2B5EF4-FFF2-40B4-BE49-F238E27FC236}">
                <a16:creationId xmlns:a16="http://schemas.microsoft.com/office/drawing/2014/main" id="{2F42C4C6-526C-4884-ABA6-9C3B0135F3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Title 1">
            <a:extLst>
              <a:ext uri="{FF2B5EF4-FFF2-40B4-BE49-F238E27FC236}">
                <a16:creationId xmlns:a16="http://schemas.microsoft.com/office/drawing/2014/main" id="{2AC6FB1C-8112-E544-A2F0-D36A3F02D38E}"/>
              </a:ext>
            </a:extLst>
          </p:cNvPr>
          <p:cNvSpPr>
            <a:spLocks noGrp="1"/>
          </p:cNvSpPr>
          <p:nvPr>
            <p:ph type="title" hasCustomPrompt="1"/>
          </p:nvPr>
        </p:nvSpPr>
        <p:spPr bwMode="white">
          <a:xfrm>
            <a:off x="630000" y="360000"/>
            <a:ext cx="10932120" cy="900000"/>
          </a:xfrm>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noProof="0" dirty="0"/>
              <a:t>Klik for at tilføje titel i maks. to linjer</a:t>
            </a:r>
          </a:p>
        </p:txBody>
      </p:sp>
      <p:sp>
        <p:nvSpPr>
          <p:cNvPr id="6" name="Content Placeholder 2">
            <a:extLst>
              <a:ext uri="{FF2B5EF4-FFF2-40B4-BE49-F238E27FC236}">
                <a16:creationId xmlns:a16="http://schemas.microsoft.com/office/drawing/2014/main" id="{44F868BE-81BE-9C44-9F2B-9C46D16C3CA7}"/>
              </a:ext>
            </a:extLst>
          </p:cNvPr>
          <p:cNvSpPr>
            <a:spLocks noGrp="1"/>
          </p:cNvSpPr>
          <p:nvPr>
            <p:ph idx="1" hasCustomPrompt="1"/>
          </p:nvPr>
        </p:nvSpPr>
        <p:spPr bwMode="white">
          <a:xfrm>
            <a:off x="630000" y="1440000"/>
            <a:ext cx="1093212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Date Placeholder 2" hidden="1">
            <a:extLst>
              <a:ext uri="{FF2B5EF4-FFF2-40B4-BE49-F238E27FC236}">
                <a16:creationId xmlns:a16="http://schemas.microsoft.com/office/drawing/2014/main" id="{22349086-C33D-43D6-8D4A-8947CE61EDE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086768D1-DFF8-406D-8CEF-3A621944158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018C4608-862B-456C-8B53-BFA8C22E25EA}"/>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9" name="Billede 8">
            <a:extLst>
              <a:ext uri="{FF2B5EF4-FFF2-40B4-BE49-F238E27FC236}">
                <a16:creationId xmlns:a16="http://schemas.microsoft.com/office/drawing/2014/main" id="{557F21E5-A121-4017-BF81-F9BB857EC3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1116146299"/>
      </p:ext>
    </p:extLst>
  </p:cSld>
  <p:clrMapOvr>
    <a:overrideClrMapping bg1="dk1" tx1="lt1" bg2="dk2" tx2="lt2" accent1="accent1" accent2="accent2" accent3="accent3" accent4="accent4" accent5="accent5" accent6="accent6" hlink="hlink" folHlink="folHlink"/>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Indhold_E_Lysegrøn">
    <p:bg>
      <p:bgPr>
        <a:solidFill>
          <a:schemeClr val="tx1"/>
        </a:solidFill>
        <a:effectLst/>
      </p:bgPr>
    </p:bg>
    <p:spTree>
      <p:nvGrpSpPr>
        <p:cNvPr id="1" name=""/>
        <p:cNvGrpSpPr/>
        <p:nvPr/>
      </p:nvGrpSpPr>
      <p:grpSpPr>
        <a:xfrm>
          <a:off x="0" y="0"/>
          <a:ext cx="0" cy="0"/>
          <a:chOff x="0" y="0"/>
          <a:chExt cx="0" cy="0"/>
        </a:xfrm>
      </p:grpSpPr>
      <p:pic>
        <p:nvPicPr>
          <p:cNvPr id="13" name="Billede 12" descr="Et billede, der indeholder grøn, Farverigt, mønster, Rektangel&#10;&#10;Automatisk genereret beskrivelse">
            <a:extLst>
              <a:ext uri="{FF2B5EF4-FFF2-40B4-BE49-F238E27FC236}">
                <a16:creationId xmlns:a16="http://schemas.microsoft.com/office/drawing/2014/main" id="{7DC3D054-B687-4DDE-A373-F9F449E869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Title 1">
            <a:extLst>
              <a:ext uri="{FF2B5EF4-FFF2-40B4-BE49-F238E27FC236}">
                <a16:creationId xmlns:a16="http://schemas.microsoft.com/office/drawing/2014/main" id="{2AC6FB1C-8112-E544-A2F0-D36A3F02D38E}"/>
              </a:ext>
            </a:extLst>
          </p:cNvPr>
          <p:cNvSpPr>
            <a:spLocks noGrp="1"/>
          </p:cNvSpPr>
          <p:nvPr>
            <p:ph type="title" hasCustomPrompt="1"/>
          </p:nvPr>
        </p:nvSpPr>
        <p:spPr bwMode="white">
          <a:xfrm>
            <a:off x="630000" y="360000"/>
            <a:ext cx="10932120" cy="900000"/>
          </a:xfrm>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noProof="0" dirty="0"/>
              <a:t>Klik for at tilføje titel i maks. to linjer</a:t>
            </a:r>
          </a:p>
        </p:txBody>
      </p:sp>
      <p:sp>
        <p:nvSpPr>
          <p:cNvPr id="6" name="Content Placeholder 2">
            <a:extLst>
              <a:ext uri="{FF2B5EF4-FFF2-40B4-BE49-F238E27FC236}">
                <a16:creationId xmlns:a16="http://schemas.microsoft.com/office/drawing/2014/main" id="{44F868BE-81BE-9C44-9F2B-9C46D16C3CA7}"/>
              </a:ext>
            </a:extLst>
          </p:cNvPr>
          <p:cNvSpPr>
            <a:spLocks noGrp="1"/>
          </p:cNvSpPr>
          <p:nvPr>
            <p:ph idx="1" hasCustomPrompt="1"/>
          </p:nvPr>
        </p:nvSpPr>
        <p:spPr bwMode="white">
          <a:xfrm>
            <a:off x="630000" y="1440000"/>
            <a:ext cx="1093212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Date Placeholder 2" hidden="1">
            <a:extLst>
              <a:ext uri="{FF2B5EF4-FFF2-40B4-BE49-F238E27FC236}">
                <a16:creationId xmlns:a16="http://schemas.microsoft.com/office/drawing/2014/main" id="{22349086-C33D-43D6-8D4A-8947CE61EDE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086768D1-DFF8-406D-8CEF-3A621944158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018C4608-862B-456C-8B53-BFA8C22E25EA}"/>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9" name="Billede 8">
            <a:extLst>
              <a:ext uri="{FF2B5EF4-FFF2-40B4-BE49-F238E27FC236}">
                <a16:creationId xmlns:a16="http://schemas.microsoft.com/office/drawing/2014/main" id="{3670FC74-1A71-4A68-97AA-80C10CEFD52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2641208992"/>
      </p:ext>
    </p:extLst>
  </p:cSld>
  <p:clrMapOvr>
    <a:overrideClrMapping bg1="dk1" tx1="lt1" bg2="dk2" tx2="lt2" accent1="accent1" accent2="accent2" accent3="accent3" accent4="accent4" accent5="accent5" accent6="accent6" hlink="hlink" folHlink="folHlink"/>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Indhold_F_Gul">
    <p:bg>
      <p:bgPr>
        <a:solidFill>
          <a:schemeClr val="tx1"/>
        </a:solidFill>
        <a:effectLst/>
      </p:bgPr>
    </p:bg>
    <p:spTree>
      <p:nvGrpSpPr>
        <p:cNvPr id="1" name=""/>
        <p:cNvGrpSpPr/>
        <p:nvPr/>
      </p:nvGrpSpPr>
      <p:grpSpPr>
        <a:xfrm>
          <a:off x="0" y="0"/>
          <a:ext cx="0" cy="0"/>
          <a:chOff x="0" y="0"/>
          <a:chExt cx="0" cy="0"/>
        </a:xfrm>
      </p:grpSpPr>
      <p:pic>
        <p:nvPicPr>
          <p:cNvPr id="3" name="Billede 2" descr="Et billede, der indeholder Beige, mønster, gul, Parallel&#10;&#10;Automatisk genereret beskrivelse">
            <a:extLst>
              <a:ext uri="{FF2B5EF4-FFF2-40B4-BE49-F238E27FC236}">
                <a16:creationId xmlns:a16="http://schemas.microsoft.com/office/drawing/2014/main" id="{11330843-AC56-471D-B4EB-8EA6C13D12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5" name="Title 1">
            <a:extLst>
              <a:ext uri="{FF2B5EF4-FFF2-40B4-BE49-F238E27FC236}">
                <a16:creationId xmlns:a16="http://schemas.microsoft.com/office/drawing/2014/main" id="{2AC6FB1C-8112-E544-A2F0-D36A3F02D38E}"/>
              </a:ext>
            </a:extLst>
          </p:cNvPr>
          <p:cNvSpPr>
            <a:spLocks noGrp="1"/>
          </p:cNvSpPr>
          <p:nvPr>
            <p:ph type="title" hasCustomPrompt="1"/>
          </p:nvPr>
        </p:nvSpPr>
        <p:spPr bwMode="white">
          <a:xfrm>
            <a:off x="630000" y="360000"/>
            <a:ext cx="10932120" cy="900000"/>
          </a:xfrm>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noProof="0" dirty="0"/>
              <a:t>Klik for at tilføje titel i maks. to linjer</a:t>
            </a:r>
          </a:p>
        </p:txBody>
      </p:sp>
      <p:sp>
        <p:nvSpPr>
          <p:cNvPr id="6" name="Content Placeholder 2">
            <a:extLst>
              <a:ext uri="{FF2B5EF4-FFF2-40B4-BE49-F238E27FC236}">
                <a16:creationId xmlns:a16="http://schemas.microsoft.com/office/drawing/2014/main" id="{44F868BE-81BE-9C44-9F2B-9C46D16C3CA7}"/>
              </a:ext>
            </a:extLst>
          </p:cNvPr>
          <p:cNvSpPr>
            <a:spLocks noGrp="1"/>
          </p:cNvSpPr>
          <p:nvPr>
            <p:ph idx="1" hasCustomPrompt="1"/>
          </p:nvPr>
        </p:nvSpPr>
        <p:spPr bwMode="white">
          <a:xfrm>
            <a:off x="630000" y="1440000"/>
            <a:ext cx="1093212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da-DK" noProof="0" dirty="0"/>
              <a:t>Klik for at tilføje tekst                                                                                                                   Enter+TAB for at se næste tekstformat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p:txBody>
      </p:sp>
      <p:sp>
        <p:nvSpPr>
          <p:cNvPr id="11" name="Date Placeholder 2" hidden="1">
            <a:extLst>
              <a:ext uri="{FF2B5EF4-FFF2-40B4-BE49-F238E27FC236}">
                <a16:creationId xmlns:a16="http://schemas.microsoft.com/office/drawing/2014/main" id="{22349086-C33D-43D6-8D4A-8947CE61EDE0}"/>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086768D1-DFF8-406D-8CEF-3A6219441582}"/>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018C4608-862B-456C-8B53-BFA8C22E25EA}"/>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9" name="Billede 8">
            <a:extLst>
              <a:ext uri="{FF2B5EF4-FFF2-40B4-BE49-F238E27FC236}">
                <a16:creationId xmlns:a16="http://schemas.microsoft.com/office/drawing/2014/main" id="{65A58B9F-0159-44DC-A4A1-5500A1B16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1014900128"/>
      </p:ext>
    </p:extLst>
  </p:cSld>
  <p:clrMapOvr>
    <a:overrideClrMapping bg1="dk1" tx1="lt1" bg2="dk2" tx2="lt2" accent1="accent1" accent2="accent2" accent3="accent3" accent4="accent4" accent5="accent5" accent6="accent6" hlink="hlink" folHlink="folHlink"/>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Indhold_2_B_Rød">
    <p:spTree>
      <p:nvGrpSpPr>
        <p:cNvPr id="1" name=""/>
        <p:cNvGrpSpPr/>
        <p:nvPr/>
      </p:nvGrpSpPr>
      <p:grpSpPr>
        <a:xfrm>
          <a:off x="0" y="0"/>
          <a:ext cx="0" cy="0"/>
          <a:chOff x="0" y="0"/>
          <a:chExt cx="0" cy="0"/>
        </a:xfrm>
      </p:grpSpPr>
      <p:pic>
        <p:nvPicPr>
          <p:cNvPr id="14" name="Billede 13" descr="Et billede, der indeholder mønster, rød, tøj, Rødbrun&#10;&#10;Automatisk genereret beskrivelse">
            <a:extLst>
              <a:ext uri="{FF2B5EF4-FFF2-40B4-BE49-F238E27FC236}">
                <a16:creationId xmlns:a16="http://schemas.microsoft.com/office/drawing/2014/main" id="{D534BCB3-A2EE-407D-ACCA-9031C29DCB7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6" name="Content Placeholder 2">
            <a:extLst>
              <a:ext uri="{FF2B5EF4-FFF2-40B4-BE49-F238E27FC236}">
                <a16:creationId xmlns:a16="http://schemas.microsoft.com/office/drawing/2014/main" id="{A135016B-82B3-3844-ACBB-732D4AFDA346}"/>
              </a:ext>
            </a:extLst>
          </p:cNvPr>
          <p:cNvSpPr>
            <a:spLocks noGrp="1"/>
          </p:cNvSpPr>
          <p:nvPr>
            <p:ph sz="half" idx="1" hasCustomPrompt="1"/>
          </p:nvPr>
        </p:nvSpPr>
        <p:spPr>
          <a:xfrm>
            <a:off x="630000"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Content Placeholder 3">
            <a:extLst>
              <a:ext uri="{FF2B5EF4-FFF2-40B4-BE49-F238E27FC236}">
                <a16:creationId xmlns:a16="http://schemas.microsoft.com/office/drawing/2014/main" id="{A376506C-C561-2843-B748-BD8AD9BEFA28}"/>
              </a:ext>
            </a:extLst>
          </p:cNvPr>
          <p:cNvSpPr>
            <a:spLocks noGrp="1"/>
          </p:cNvSpPr>
          <p:nvPr>
            <p:ph sz="half" idx="2" hasCustomPrompt="1"/>
          </p:nvPr>
        </p:nvSpPr>
        <p:spPr>
          <a:xfrm>
            <a:off x="6223321"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a:extLst>
              <a:ext uri="{FF2B5EF4-FFF2-40B4-BE49-F238E27FC236}">
                <a16:creationId xmlns:a16="http://schemas.microsoft.com/office/drawing/2014/main" id="{2BF6C501-A506-9F4C-AF74-4B60F9FD1F98}"/>
              </a:ext>
            </a:extLst>
          </p:cNvPr>
          <p:cNvSpPr>
            <a:spLocks noGrp="1"/>
          </p:cNvSpPr>
          <p:nvPr>
            <p:ph type="title" hasCustomPrompt="1"/>
          </p:nvPr>
        </p:nvSpPr>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11" name="Date Placeholder 2" hidden="1">
            <a:extLst>
              <a:ext uri="{FF2B5EF4-FFF2-40B4-BE49-F238E27FC236}">
                <a16:creationId xmlns:a16="http://schemas.microsoft.com/office/drawing/2014/main" id="{86AA9FF4-7F81-428B-A083-62D7ABC33471}"/>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3" name="Footer Placeholder 3" hidden="1">
            <a:extLst>
              <a:ext uri="{FF2B5EF4-FFF2-40B4-BE49-F238E27FC236}">
                <a16:creationId xmlns:a16="http://schemas.microsoft.com/office/drawing/2014/main" id="{9942CE6C-210E-4A46-9B93-F9ED221D8A0C}"/>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2" name="Pladsholder til slidenummer 5">
            <a:extLst>
              <a:ext uri="{FF2B5EF4-FFF2-40B4-BE49-F238E27FC236}">
                <a16:creationId xmlns:a16="http://schemas.microsoft.com/office/drawing/2014/main" id="{2ECE138F-BDB5-4323-A483-6BC099F6EB54}"/>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descr="Et billede, der indeholder Font/skrifttype, tekst, Grafik, logo&#10;&#10;Automatisk genereret beskrivelse">
            <a:extLst>
              <a:ext uri="{FF2B5EF4-FFF2-40B4-BE49-F238E27FC236}">
                <a16:creationId xmlns:a16="http://schemas.microsoft.com/office/drawing/2014/main" id="{BAF39208-6F0D-4074-9263-0E767FC1D0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9707" cy="450000"/>
          </a:xfrm>
          <a:prstGeom prst="rect">
            <a:avLst/>
          </a:prstGeom>
        </p:spPr>
      </p:pic>
    </p:spTree>
    <p:extLst>
      <p:ext uri="{BB962C8B-B14F-4D97-AF65-F5344CB8AC3E}">
        <p14:creationId xmlns:p14="http://schemas.microsoft.com/office/powerpoint/2010/main" val="2732787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woObj" preserve="1">
  <p:cSld name="Indhold_2_A_Hvid">
    <p:bg>
      <p:bgPr>
        <a:solidFill>
          <a:schemeClr val="tx1"/>
        </a:solidFill>
        <a:effectLst/>
      </p:bgPr>
    </p:bg>
    <p:spTree>
      <p:nvGrpSpPr>
        <p:cNvPr id="1" name=""/>
        <p:cNvGrpSpPr/>
        <p:nvPr/>
      </p:nvGrpSpPr>
      <p:grpSpPr>
        <a:xfrm>
          <a:off x="0" y="0"/>
          <a:ext cx="0" cy="0"/>
          <a:chOff x="0" y="0"/>
          <a:chExt cx="0" cy="0"/>
        </a:xfrm>
      </p:grpSpPr>
      <p:pic>
        <p:nvPicPr>
          <p:cNvPr id="13" name="Billede 12" descr="Et billede, der indeholder Parallel, linje/række, hvid&#10;&#10;Automatisk genereret beskrivelse">
            <a:extLst>
              <a:ext uri="{FF2B5EF4-FFF2-40B4-BE49-F238E27FC236}">
                <a16:creationId xmlns:a16="http://schemas.microsoft.com/office/drawing/2014/main" id="{14755913-7009-45C3-8137-B8EC333E11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bwMode="white"/>
        <p:txBody>
          <a:bodyPr/>
          <a:lstStyle>
            <a:lvl1pPr>
              <a:defRPr baseline="0">
                <a:solidFill>
                  <a:srgbClr val="C31414"/>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sz="half" idx="1" hasCustomPrompt="1"/>
          </p:nvPr>
        </p:nvSpPr>
        <p:spPr bwMode="white">
          <a:xfrm>
            <a:off x="630000"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a:p>
            <a:pPr lvl="5"/>
            <a:endParaRPr lang="da-DK" dirty="0"/>
          </a:p>
        </p:txBody>
      </p:sp>
      <p:sp>
        <p:nvSpPr>
          <p:cNvPr id="4" name="Content Placeholder 3"/>
          <p:cNvSpPr>
            <a:spLocks noGrp="1"/>
          </p:cNvSpPr>
          <p:nvPr>
            <p:ph sz="half" idx="2" hasCustomPrompt="1"/>
          </p:nvPr>
        </p:nvSpPr>
        <p:spPr bwMode="white">
          <a:xfrm>
            <a:off x="6223321"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tilføje tekst                       Enter+TAB for at se næste tekstformat SHIFT+TAB for at se foregående tekstformat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Date Placeholder 2" hidden="1">
            <a:extLst>
              <a:ext uri="{FF2B5EF4-FFF2-40B4-BE49-F238E27FC236}">
                <a16:creationId xmlns:a16="http://schemas.microsoft.com/office/drawing/2014/main" id="{AD9C194F-C804-4FE5-B2CB-D8089921446B}"/>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0" name="Footer Placeholder 3" hidden="1">
            <a:extLst>
              <a:ext uri="{FF2B5EF4-FFF2-40B4-BE49-F238E27FC236}">
                <a16:creationId xmlns:a16="http://schemas.microsoft.com/office/drawing/2014/main" id="{83ABF68F-3227-4B8D-A008-575879362DA0}"/>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2" name="Pladsholder til slidenummer 5">
            <a:extLst>
              <a:ext uri="{FF2B5EF4-FFF2-40B4-BE49-F238E27FC236}">
                <a16:creationId xmlns:a16="http://schemas.microsoft.com/office/drawing/2014/main" id="{C5E14070-1682-4FCB-93CC-7D79C0F455EB}"/>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1" name="Billede 10">
            <a:extLst>
              <a:ext uri="{FF2B5EF4-FFF2-40B4-BE49-F238E27FC236}">
                <a16:creationId xmlns:a16="http://schemas.microsoft.com/office/drawing/2014/main" id="{9CB704C2-77D0-4835-88D8-308ECAE63F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39164619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918">
          <p15:clr>
            <a:srgbClr val="FBAE40"/>
          </p15:clr>
        </p15:guide>
        <p15:guide id="2" pos="3759">
          <p15:clr>
            <a:srgbClr val="FBAE40"/>
          </p15:clr>
        </p15:guide>
      </p15:sldGuideLst>
    </p:ext>
  </p:extLst>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Indhold_2_C_Lilla">
    <p:spTree>
      <p:nvGrpSpPr>
        <p:cNvPr id="1" name=""/>
        <p:cNvGrpSpPr/>
        <p:nvPr/>
      </p:nvGrpSpPr>
      <p:grpSpPr>
        <a:xfrm>
          <a:off x="0" y="0"/>
          <a:ext cx="0" cy="0"/>
          <a:chOff x="0" y="0"/>
          <a:chExt cx="0" cy="0"/>
        </a:xfrm>
      </p:grpSpPr>
      <p:pic>
        <p:nvPicPr>
          <p:cNvPr id="13" name="Billede 12" descr="Et billede, der indeholder tekst, Parallel, linje/række, skærmbillede&#10;&#10;Automatisk genereret beskrivelse">
            <a:extLst>
              <a:ext uri="{FF2B5EF4-FFF2-40B4-BE49-F238E27FC236}">
                <a16:creationId xmlns:a16="http://schemas.microsoft.com/office/drawing/2014/main" id="{09B9FE30-B88F-44FE-BC53-AEFC1E5021E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p:txBody>
          <a:bodyPr/>
          <a:lstStyle>
            <a:lvl1pPr>
              <a:defRPr>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sz="half" idx="1" hasCustomPrompt="1"/>
          </p:nvPr>
        </p:nvSpPr>
        <p:spPr>
          <a:xfrm>
            <a:off x="630000"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23321" y="1440000"/>
            <a:ext cx="5338800" cy="4518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Date Placeholder 2" hidden="1">
            <a:extLst>
              <a:ext uri="{FF2B5EF4-FFF2-40B4-BE49-F238E27FC236}">
                <a16:creationId xmlns:a16="http://schemas.microsoft.com/office/drawing/2014/main" id="{8F0C99F1-9881-443A-8648-CCD803E1A2BC}"/>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3D5B9939-D3DA-4438-9321-EB5D4F9B6BD1}"/>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2A4C1B7F-9797-4778-A0BA-A976190410AC}"/>
              </a:ext>
            </a:extLst>
          </p:cNvPr>
          <p:cNvSpPr>
            <a:spLocks noGrp="1"/>
          </p:cNvSpPr>
          <p:nvPr>
            <p:ph type="sldNum" sz="quarter" idx="36"/>
          </p:nvPr>
        </p:nvSpPr>
        <p:spPr bwMode="white">
          <a:xfrm>
            <a:off x="10602000" y="6372000"/>
            <a:ext cx="456000" cy="288000"/>
          </a:xfrm>
        </p:spPr>
        <p:txBody>
          <a:bodyPr/>
          <a:lstStyle>
            <a:lvl1pPr>
              <a:defRPr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a:extLst>
              <a:ext uri="{FF2B5EF4-FFF2-40B4-BE49-F238E27FC236}">
                <a16:creationId xmlns:a16="http://schemas.microsoft.com/office/drawing/2014/main" id="{D7E7312A-889C-494E-8278-5A6B3B64F5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3070410033"/>
      </p:ext>
    </p:extLst>
  </p:cSld>
  <p:clrMapOvr>
    <a:masterClrMapping/>
  </p:clrMapOvr>
  <p:extLst>
    <p:ext uri="{DCECCB84-F9BA-43D5-87BE-67443E8EF086}">
      <p15:sldGuideLst xmlns:p15="http://schemas.microsoft.com/office/powerpoint/2012/main">
        <p15:guide id="1" pos="3761">
          <p15:clr>
            <a:srgbClr val="FBAE40"/>
          </p15:clr>
        </p15:guide>
        <p15:guide id="2" pos="3920">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Indhold_2_D_Lyseblå">
    <p:spTree>
      <p:nvGrpSpPr>
        <p:cNvPr id="1" name=""/>
        <p:cNvGrpSpPr/>
        <p:nvPr/>
      </p:nvGrpSpPr>
      <p:grpSpPr>
        <a:xfrm>
          <a:off x="0" y="0"/>
          <a:ext cx="0" cy="0"/>
          <a:chOff x="0" y="0"/>
          <a:chExt cx="0" cy="0"/>
        </a:xfrm>
      </p:grpSpPr>
      <p:pic>
        <p:nvPicPr>
          <p:cNvPr id="15" name="Billede 14" descr="Et billede, der indeholder Parallel, mønster, linje/række, stof&#10;&#10;Automatisk genereret beskrivelse">
            <a:extLst>
              <a:ext uri="{FF2B5EF4-FFF2-40B4-BE49-F238E27FC236}">
                <a16:creationId xmlns:a16="http://schemas.microsoft.com/office/drawing/2014/main" id="{9E049730-8576-443C-BA66-BF247B693D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p:txBody>
          <a:bodyPr/>
          <a:lstStyle>
            <a:lvl1pPr>
              <a:defRPr>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sz="half" idx="1" hasCustomPrompt="1"/>
          </p:nvPr>
        </p:nvSpPr>
        <p:spPr>
          <a:xfrm>
            <a:off x="630000"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23321"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Date Placeholder 2" hidden="1">
            <a:extLst>
              <a:ext uri="{FF2B5EF4-FFF2-40B4-BE49-F238E27FC236}">
                <a16:creationId xmlns:a16="http://schemas.microsoft.com/office/drawing/2014/main" id="{8F0C99F1-9881-443A-8648-CCD803E1A2BC}"/>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3D5B9939-D3DA-4438-9321-EB5D4F9B6BD1}"/>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2A4C1B7F-9797-4778-A0BA-A976190410AC}"/>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a:extLst>
              <a:ext uri="{FF2B5EF4-FFF2-40B4-BE49-F238E27FC236}">
                <a16:creationId xmlns:a16="http://schemas.microsoft.com/office/drawing/2014/main" id="{68E1EFBA-714E-43E6-8330-87211CA189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1172337542"/>
      </p:ext>
    </p:extLst>
  </p:cSld>
  <p:clrMapOvr>
    <a:masterClrMapping/>
  </p:clrMapOvr>
  <p:extLst>
    <p:ext uri="{DCECCB84-F9BA-43D5-87BE-67443E8EF086}">
      <p15:sldGuideLst xmlns:p15="http://schemas.microsoft.com/office/powerpoint/2012/main">
        <p15:guide id="1" pos="3761">
          <p15:clr>
            <a:srgbClr val="FBAE40"/>
          </p15:clr>
        </p15:guide>
        <p15:guide id="2" pos="3920">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Indhold_2_E_Lysegrøn">
    <p:spTree>
      <p:nvGrpSpPr>
        <p:cNvPr id="1" name=""/>
        <p:cNvGrpSpPr/>
        <p:nvPr/>
      </p:nvGrpSpPr>
      <p:grpSpPr>
        <a:xfrm>
          <a:off x="0" y="0"/>
          <a:ext cx="0" cy="0"/>
          <a:chOff x="0" y="0"/>
          <a:chExt cx="0" cy="0"/>
        </a:xfrm>
      </p:grpSpPr>
      <p:pic>
        <p:nvPicPr>
          <p:cNvPr id="15" name="Billede 14" descr="Et billede, der indeholder grøn, Farverigt, mønster, Rektangel&#10;&#10;Automatisk genereret beskrivelse">
            <a:extLst>
              <a:ext uri="{FF2B5EF4-FFF2-40B4-BE49-F238E27FC236}">
                <a16:creationId xmlns:a16="http://schemas.microsoft.com/office/drawing/2014/main" id="{D31CA2A9-8D88-4C4D-B856-17BC0131EDF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p:txBody>
          <a:bodyPr/>
          <a:lstStyle>
            <a:lvl1pPr>
              <a:defRPr>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sz="half" idx="1" hasCustomPrompt="1"/>
          </p:nvPr>
        </p:nvSpPr>
        <p:spPr>
          <a:xfrm>
            <a:off x="630000"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23321"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Date Placeholder 2" hidden="1">
            <a:extLst>
              <a:ext uri="{FF2B5EF4-FFF2-40B4-BE49-F238E27FC236}">
                <a16:creationId xmlns:a16="http://schemas.microsoft.com/office/drawing/2014/main" id="{8F0C99F1-9881-443A-8648-CCD803E1A2BC}"/>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3D5B9939-D3DA-4438-9321-EB5D4F9B6BD1}"/>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2A4C1B7F-9797-4778-A0BA-A976190410AC}"/>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a:extLst>
              <a:ext uri="{FF2B5EF4-FFF2-40B4-BE49-F238E27FC236}">
                <a16:creationId xmlns:a16="http://schemas.microsoft.com/office/drawing/2014/main" id="{8573EBC2-F57C-45C8-972C-8B25FF2F09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676147087"/>
      </p:ext>
    </p:extLst>
  </p:cSld>
  <p:clrMapOvr>
    <a:masterClrMapping/>
  </p:clrMapOvr>
  <p:extLst>
    <p:ext uri="{DCECCB84-F9BA-43D5-87BE-67443E8EF086}">
      <p15:sldGuideLst xmlns:p15="http://schemas.microsoft.com/office/powerpoint/2012/main">
        <p15:guide id="1" pos="3761">
          <p15:clr>
            <a:srgbClr val="FBAE40"/>
          </p15:clr>
        </p15:guide>
        <p15:guide id="2" pos="3920">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Indhold_2_F_Gul">
    <p:spTree>
      <p:nvGrpSpPr>
        <p:cNvPr id="1" name=""/>
        <p:cNvGrpSpPr/>
        <p:nvPr/>
      </p:nvGrpSpPr>
      <p:grpSpPr>
        <a:xfrm>
          <a:off x="0" y="0"/>
          <a:ext cx="0" cy="0"/>
          <a:chOff x="0" y="0"/>
          <a:chExt cx="0" cy="0"/>
        </a:xfrm>
      </p:grpSpPr>
      <p:pic>
        <p:nvPicPr>
          <p:cNvPr id="13" name="Billede 12" descr="Et billede, der indeholder Beige, mønster, gul, Parallel&#10;&#10;Automatisk genereret beskrivelse">
            <a:extLst>
              <a:ext uri="{FF2B5EF4-FFF2-40B4-BE49-F238E27FC236}">
                <a16:creationId xmlns:a16="http://schemas.microsoft.com/office/drawing/2014/main" id="{4D351E83-D863-4DA8-AD45-9C153B19435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p:txBody>
          <a:bodyPr/>
          <a:lstStyle>
            <a:lvl1pPr>
              <a:defRPr>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 i maks. to linjer</a:t>
            </a:r>
          </a:p>
        </p:txBody>
      </p:sp>
      <p:sp>
        <p:nvSpPr>
          <p:cNvPr id="3" name="Content Placeholder 2"/>
          <p:cNvSpPr>
            <a:spLocks noGrp="1"/>
          </p:cNvSpPr>
          <p:nvPr>
            <p:ph sz="half" idx="1" hasCustomPrompt="1"/>
          </p:nvPr>
        </p:nvSpPr>
        <p:spPr>
          <a:xfrm>
            <a:off x="630000"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Content Placeholder 3"/>
          <p:cNvSpPr>
            <a:spLocks noGrp="1"/>
          </p:cNvSpPr>
          <p:nvPr>
            <p:ph sz="half" idx="2" hasCustomPrompt="1"/>
          </p:nvPr>
        </p:nvSpPr>
        <p:spPr>
          <a:xfrm>
            <a:off x="6223321" y="1440000"/>
            <a:ext cx="5338800" cy="451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11" name="Date Placeholder 2" hidden="1">
            <a:extLst>
              <a:ext uri="{FF2B5EF4-FFF2-40B4-BE49-F238E27FC236}">
                <a16:creationId xmlns:a16="http://schemas.microsoft.com/office/drawing/2014/main" id="{8F0C99F1-9881-443A-8648-CCD803E1A2BC}"/>
              </a:ext>
            </a:extLst>
          </p:cNvPr>
          <p:cNvSpPr>
            <a:spLocks noGrp="1"/>
          </p:cNvSpPr>
          <p:nvPr>
            <p:ph type="dt" sz="half" idx="11"/>
          </p:nvPr>
        </p:nvSpPr>
        <p:spPr>
          <a:xfrm>
            <a:off x="0" y="6858000"/>
            <a:ext cx="0" cy="0"/>
          </a:xfrm>
          <a:prstGeom prst="rect">
            <a:avLst/>
          </a:prstGeom>
        </p:spPr>
        <p:txBody>
          <a:bodyPr/>
          <a:lstStyle>
            <a:lvl1pPr>
              <a:defRPr>
                <a:noFill/>
              </a:defRPr>
            </a:lvl1pPr>
          </a:lstStyle>
          <a:p>
            <a:endParaRPr lang="da-DK" dirty="0"/>
          </a:p>
        </p:txBody>
      </p:sp>
      <p:sp>
        <p:nvSpPr>
          <p:cNvPr id="12" name="Footer Placeholder 3" hidden="1">
            <a:extLst>
              <a:ext uri="{FF2B5EF4-FFF2-40B4-BE49-F238E27FC236}">
                <a16:creationId xmlns:a16="http://schemas.microsoft.com/office/drawing/2014/main" id="{3D5B9939-D3DA-4438-9321-EB5D4F9B6BD1}"/>
              </a:ext>
            </a:extLst>
          </p:cNvPr>
          <p:cNvSpPr>
            <a:spLocks noGrp="1"/>
          </p:cNvSpPr>
          <p:nvPr>
            <p:ph type="ftr" sz="quarter" idx="12"/>
          </p:nvPr>
        </p:nvSpPr>
        <p:spPr>
          <a:xfrm>
            <a:off x="0" y="6858000"/>
            <a:ext cx="0" cy="0"/>
          </a:xfrm>
          <a:prstGeom prst="rect">
            <a:avLst/>
          </a:prstGeom>
        </p:spPr>
        <p:txBody>
          <a:bodyPr/>
          <a:lstStyle>
            <a:lvl1pPr>
              <a:defRPr>
                <a:noFill/>
              </a:defRPr>
            </a:lvl1pPr>
          </a:lstStyle>
          <a:p>
            <a:endParaRPr lang="da-DK" dirty="0"/>
          </a:p>
        </p:txBody>
      </p:sp>
      <p:sp>
        <p:nvSpPr>
          <p:cNvPr id="14" name="Pladsholder til slidenummer 5">
            <a:extLst>
              <a:ext uri="{FF2B5EF4-FFF2-40B4-BE49-F238E27FC236}">
                <a16:creationId xmlns:a16="http://schemas.microsoft.com/office/drawing/2014/main" id="{2A4C1B7F-9797-4778-A0BA-A976190410AC}"/>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pic>
        <p:nvPicPr>
          <p:cNvPr id="10" name="Billede 9">
            <a:extLst>
              <a:ext uri="{FF2B5EF4-FFF2-40B4-BE49-F238E27FC236}">
                <a16:creationId xmlns:a16="http://schemas.microsoft.com/office/drawing/2014/main" id="{225EBB68-C5C5-46FC-B5EE-910FCB439C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Tree>
    <p:extLst>
      <p:ext uri="{BB962C8B-B14F-4D97-AF65-F5344CB8AC3E}">
        <p14:creationId xmlns:p14="http://schemas.microsoft.com/office/powerpoint/2010/main" val="3937442077"/>
      </p:ext>
    </p:extLst>
  </p:cSld>
  <p:clrMapOvr>
    <a:masterClrMapping/>
  </p:clrMapOvr>
  <p:extLst>
    <p:ext uri="{DCECCB84-F9BA-43D5-87BE-67443E8EF086}">
      <p15:sldGuideLst xmlns:p15="http://schemas.microsoft.com/office/powerpoint/2012/main">
        <p15:guide id="1" pos="3761">
          <p15:clr>
            <a:srgbClr val="FBAE40"/>
          </p15:clr>
        </p15:guide>
        <p15:guide id="2" pos="3920">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Indhold_3_A_Rød">
    <p:bg>
      <p:bgPr>
        <a:solidFill>
          <a:srgbClr val="F2F2F2"/>
        </a:solid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27C7A317-EBB7-41F4-81C8-4BDEBC22627A}"/>
              </a:ext>
            </a:extLst>
          </p:cNvPr>
          <p:cNvSpPr>
            <a:spLocks noGrp="1"/>
          </p:cNvSpPr>
          <p:nvPr>
            <p:ph sz="half" idx="2" hasCustomPrompt="1"/>
          </p:nvPr>
        </p:nvSpPr>
        <p:spPr bwMode="white">
          <a:xfrm>
            <a:off x="5381469" y="509666"/>
            <a:ext cx="6180652" cy="590612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 tekstformat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5" name="Billede 4">
            <a:extLst>
              <a:ext uri="{FF2B5EF4-FFF2-40B4-BE49-F238E27FC236}">
                <a16:creationId xmlns:a16="http://schemas.microsoft.com/office/drawing/2014/main" id="{E9EDE85B-E137-46E1-A6EB-64A2792A8B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4819338" cy="6858000"/>
          </a:xfrm>
          <a:prstGeom prst="homePlate">
            <a:avLst>
              <a:gd name="adj" fmla="val 12747"/>
            </a:avLst>
          </a:prstGeom>
        </p:spPr>
      </p:pic>
      <p:sp>
        <p:nvSpPr>
          <p:cNvPr id="7" name="Title 1">
            <a:extLst>
              <a:ext uri="{FF2B5EF4-FFF2-40B4-BE49-F238E27FC236}">
                <a16:creationId xmlns:a16="http://schemas.microsoft.com/office/drawing/2014/main" id="{375955E0-A165-4CBF-ABD8-E983950BEF03}"/>
              </a:ext>
            </a:extLst>
          </p:cNvPr>
          <p:cNvSpPr>
            <a:spLocks noGrp="1"/>
          </p:cNvSpPr>
          <p:nvPr>
            <p:ph type="ctrTitle" hasCustomPrompt="1"/>
          </p:nvPr>
        </p:nvSpPr>
        <p:spPr>
          <a:xfrm>
            <a:off x="562131" y="933433"/>
            <a:ext cx="3522689" cy="4991134"/>
          </a:xfrm>
        </p:spPr>
        <p:txBody>
          <a:bodyPr anchor="ctr" anchorCtr="0"/>
          <a:lstStyle>
            <a:lvl1pPr algn="l">
              <a:defRPr sz="3200" cap="none"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a:t>
            </a:r>
          </a:p>
        </p:txBody>
      </p:sp>
      <p:pic>
        <p:nvPicPr>
          <p:cNvPr id="8" name="Billede 7">
            <a:extLst>
              <a:ext uri="{FF2B5EF4-FFF2-40B4-BE49-F238E27FC236}">
                <a16:creationId xmlns:a16="http://schemas.microsoft.com/office/drawing/2014/main" id="{03D73919-322D-4B7F-8484-69759EC4F33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
        <p:nvSpPr>
          <p:cNvPr id="10" name="Pladsholder til slidenummer 5">
            <a:extLst>
              <a:ext uri="{FF2B5EF4-FFF2-40B4-BE49-F238E27FC236}">
                <a16:creationId xmlns:a16="http://schemas.microsoft.com/office/drawing/2014/main" id="{00EF1E85-1B6C-4C5F-A1F0-F05CEFAEAE11}"/>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28438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itle 1"/>
          <p:cNvSpPr>
            <a:spLocks noGrp="1"/>
          </p:cNvSpPr>
          <p:nvPr>
            <p:ph type="title" hasCustomPrompt="1"/>
          </p:nvPr>
        </p:nvSpPr>
        <p:spPr>
          <a:xfrm>
            <a:off x="469900" y="1785600"/>
            <a:ext cx="4222335" cy="3286800"/>
          </a:xfrm>
          <a:prstGeom prst="rect">
            <a:avLst/>
          </a:prstGeom>
        </p:spPr>
        <p:txBody>
          <a:bodyPr anchor="ctr">
            <a:noAutofit/>
          </a:bodyPr>
          <a:lstStyle>
            <a:lvl1pPr>
              <a:defRPr sz="4400" b="1">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370410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Indhold_3_B_Rød">
    <p:bg>
      <p:bgPr>
        <a:solidFill>
          <a:srgbClr val="F2F2F2"/>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9EDE85B-E137-46E1-A6EB-64A2792A8B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0"/>
            <a:ext cx="4064400" cy="6858000"/>
          </a:xfrm>
          <a:prstGeom prst="homePlate">
            <a:avLst>
              <a:gd name="adj" fmla="val 0"/>
            </a:avLst>
          </a:prstGeom>
        </p:spPr>
      </p:pic>
      <p:sp>
        <p:nvSpPr>
          <p:cNvPr id="6" name="Content Placeholder 3">
            <a:extLst>
              <a:ext uri="{FF2B5EF4-FFF2-40B4-BE49-F238E27FC236}">
                <a16:creationId xmlns:a16="http://schemas.microsoft.com/office/drawing/2014/main" id="{27C7A317-EBB7-41F4-81C8-4BDEBC22627A}"/>
              </a:ext>
            </a:extLst>
          </p:cNvPr>
          <p:cNvSpPr>
            <a:spLocks noGrp="1"/>
          </p:cNvSpPr>
          <p:nvPr>
            <p:ph sz="half" idx="2" hasCustomPrompt="1"/>
          </p:nvPr>
        </p:nvSpPr>
        <p:spPr bwMode="white">
          <a:xfrm>
            <a:off x="4534300" y="487180"/>
            <a:ext cx="7027821" cy="596608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 tekstformat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le 1">
            <a:extLst>
              <a:ext uri="{FF2B5EF4-FFF2-40B4-BE49-F238E27FC236}">
                <a16:creationId xmlns:a16="http://schemas.microsoft.com/office/drawing/2014/main" id="{A556FBAB-1C02-4BF3-B590-B3816AC8B6B9}"/>
              </a:ext>
            </a:extLst>
          </p:cNvPr>
          <p:cNvSpPr>
            <a:spLocks noGrp="1"/>
          </p:cNvSpPr>
          <p:nvPr>
            <p:ph type="ctrTitle" hasCustomPrompt="1"/>
          </p:nvPr>
        </p:nvSpPr>
        <p:spPr>
          <a:xfrm>
            <a:off x="562131" y="933433"/>
            <a:ext cx="3080479" cy="4991134"/>
          </a:xfrm>
        </p:spPr>
        <p:txBody>
          <a:bodyPr anchor="ctr" anchorCtr="0"/>
          <a:lstStyle>
            <a:lvl1pPr algn="l">
              <a:defRPr sz="3200" cap="none"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a:t>
            </a:r>
          </a:p>
        </p:txBody>
      </p:sp>
      <p:pic>
        <p:nvPicPr>
          <p:cNvPr id="8" name="Billede 7">
            <a:extLst>
              <a:ext uri="{FF2B5EF4-FFF2-40B4-BE49-F238E27FC236}">
                <a16:creationId xmlns:a16="http://schemas.microsoft.com/office/drawing/2014/main" id="{F5D529E4-1726-4082-A63A-FB09CEC62ED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
        <p:nvSpPr>
          <p:cNvPr id="9" name="Pladsholder til slidenummer 5">
            <a:extLst>
              <a:ext uri="{FF2B5EF4-FFF2-40B4-BE49-F238E27FC236}">
                <a16:creationId xmlns:a16="http://schemas.microsoft.com/office/drawing/2014/main" id="{D8C308A6-2A4F-449D-A012-55D659F2DC98}"/>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0424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Indhold_3_C_Rød">
    <p:bg>
      <p:bgPr>
        <a:solidFill>
          <a:srgbClr val="F2F2F2"/>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E9EDE85B-E137-46E1-A6EB-64A2792A8B29}"/>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0" y="0"/>
            <a:ext cx="6098400" cy="6858000"/>
          </a:xfrm>
          <a:prstGeom prst="homePlate">
            <a:avLst>
              <a:gd name="adj" fmla="val 0"/>
            </a:avLst>
          </a:prstGeom>
        </p:spPr>
      </p:pic>
      <p:sp>
        <p:nvSpPr>
          <p:cNvPr id="6" name="Content Placeholder 3">
            <a:extLst>
              <a:ext uri="{FF2B5EF4-FFF2-40B4-BE49-F238E27FC236}">
                <a16:creationId xmlns:a16="http://schemas.microsoft.com/office/drawing/2014/main" id="{27C7A317-EBB7-41F4-81C8-4BDEBC22627A}"/>
              </a:ext>
            </a:extLst>
          </p:cNvPr>
          <p:cNvSpPr>
            <a:spLocks noGrp="1"/>
          </p:cNvSpPr>
          <p:nvPr>
            <p:ph sz="half" idx="2" hasCustomPrompt="1"/>
          </p:nvPr>
        </p:nvSpPr>
        <p:spPr bwMode="white">
          <a:xfrm>
            <a:off x="6468255" y="487180"/>
            <a:ext cx="5093865" cy="596608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dirty="0"/>
              <a:t>Klik for at tilføje tekst                       Enter+TAB for at se næste tekstformat SHIFT+TAB for at se foregående tekstformat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Title 1">
            <a:extLst>
              <a:ext uri="{FF2B5EF4-FFF2-40B4-BE49-F238E27FC236}">
                <a16:creationId xmlns:a16="http://schemas.microsoft.com/office/drawing/2014/main" id="{B61D1BF0-0252-4925-88AE-BB61020136CB}"/>
              </a:ext>
            </a:extLst>
          </p:cNvPr>
          <p:cNvSpPr>
            <a:spLocks noGrp="1"/>
          </p:cNvSpPr>
          <p:nvPr>
            <p:ph type="ctrTitle" hasCustomPrompt="1"/>
          </p:nvPr>
        </p:nvSpPr>
        <p:spPr>
          <a:xfrm>
            <a:off x="562130" y="933433"/>
            <a:ext cx="4976735" cy="4991134"/>
          </a:xfrm>
        </p:spPr>
        <p:txBody>
          <a:bodyPr anchor="ctr" anchorCtr="0"/>
          <a:lstStyle>
            <a:lvl1pPr algn="l">
              <a:defRPr sz="3200" cap="none" baseline="0">
                <a:solidFill>
                  <a:schemeClr val="bg1"/>
                </a:solidFill>
                <a:latin typeface="Noto Serif" panose="02020600060500020200" pitchFamily="18" charset="0"/>
                <a:ea typeface="Noto Serif" panose="02020600060500020200" pitchFamily="18" charset="0"/>
                <a:cs typeface="Noto Serif" panose="02020600060500020200" pitchFamily="18" charset="0"/>
              </a:defRPr>
            </a:lvl1pPr>
          </a:lstStyle>
          <a:p>
            <a:r>
              <a:rPr lang="da-DK" dirty="0"/>
              <a:t>Klik for at tilføje titel</a:t>
            </a:r>
          </a:p>
        </p:txBody>
      </p:sp>
      <p:pic>
        <p:nvPicPr>
          <p:cNvPr id="8" name="Billede 7">
            <a:extLst>
              <a:ext uri="{FF2B5EF4-FFF2-40B4-BE49-F238E27FC236}">
                <a16:creationId xmlns:a16="http://schemas.microsoft.com/office/drawing/2014/main" id="{7CC88135-A619-4FBA-B73D-4E7E0E685E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06000" y="6246000"/>
            <a:ext cx="937318" cy="450000"/>
          </a:xfrm>
          <a:prstGeom prst="rect">
            <a:avLst/>
          </a:prstGeom>
        </p:spPr>
      </p:pic>
      <p:sp>
        <p:nvSpPr>
          <p:cNvPr id="9" name="Pladsholder til slidenummer 5">
            <a:extLst>
              <a:ext uri="{FF2B5EF4-FFF2-40B4-BE49-F238E27FC236}">
                <a16:creationId xmlns:a16="http://schemas.microsoft.com/office/drawing/2014/main" id="{D2092B22-0055-4772-AF11-7704BD040A97}"/>
              </a:ext>
            </a:extLst>
          </p:cNvPr>
          <p:cNvSpPr>
            <a:spLocks noGrp="1"/>
          </p:cNvSpPr>
          <p:nvPr>
            <p:ph type="sldNum" sz="quarter" idx="36"/>
          </p:nvPr>
        </p:nvSpPr>
        <p:spPr bwMode="white">
          <a:xfrm>
            <a:off x="10602000" y="6372000"/>
            <a:ext cx="456000" cy="288000"/>
          </a:xfrm>
        </p:spPr>
        <p:txBody>
          <a:bodyPr/>
          <a:lstStyle>
            <a:lvl1pPr>
              <a:defRPr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747995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Indhold_Billede">
    <p:spTree>
      <p:nvGrpSpPr>
        <p:cNvPr id="1" name=""/>
        <p:cNvGrpSpPr/>
        <p:nvPr/>
      </p:nvGrpSpPr>
      <p:grpSpPr>
        <a:xfrm>
          <a:off x="0" y="0"/>
          <a:ext cx="0" cy="0"/>
          <a:chOff x="0" y="0"/>
          <a:chExt cx="0" cy="0"/>
        </a:xfrm>
      </p:grpSpPr>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
        <p:nvSpPr>
          <p:cNvPr id="7" name="Pladsholder til billede 6">
            <a:extLst>
              <a:ext uri="{FF2B5EF4-FFF2-40B4-BE49-F238E27FC236}">
                <a16:creationId xmlns:a16="http://schemas.microsoft.com/office/drawing/2014/main" id="{D435355A-02D0-42D3-978A-368782033AA7}"/>
              </a:ext>
            </a:extLst>
          </p:cNvPr>
          <p:cNvSpPr>
            <a:spLocks noGrp="1"/>
          </p:cNvSpPr>
          <p:nvPr>
            <p:ph type="pic" sz="quarter" idx="15" hasCustomPrompt="1"/>
          </p:nvPr>
        </p:nvSpPr>
        <p:spPr>
          <a:xfrm>
            <a:off x="0" y="0"/>
            <a:ext cx="12192000" cy="6858000"/>
          </a:xfrm>
        </p:spPr>
        <p:txBody>
          <a:bodyPr/>
          <a:lstStyle>
            <a:lvl1pPr marL="0" indent="0" algn="ctr">
              <a:buNone/>
              <a:defRPr/>
            </a:lvl1pPr>
          </a:lstStyle>
          <a:p>
            <a:r>
              <a:rPr lang="da-DK" dirty="0"/>
              <a:t>Klik på ikonet for at indsætte et billede</a:t>
            </a:r>
          </a:p>
        </p:txBody>
      </p:sp>
    </p:spTree>
    <p:extLst>
      <p:ext uri="{BB962C8B-B14F-4D97-AF65-F5344CB8AC3E}">
        <p14:creationId xmlns:p14="http://schemas.microsoft.com/office/powerpoint/2010/main" val="282534724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Indhold_Billede_Rød_bjælke_enkelt_linje">
    <p:spTree>
      <p:nvGrpSpPr>
        <p:cNvPr id="1" name=""/>
        <p:cNvGrpSpPr/>
        <p:nvPr/>
      </p:nvGrpSpPr>
      <p:grpSpPr>
        <a:xfrm>
          <a:off x="0" y="0"/>
          <a:ext cx="0" cy="0"/>
          <a:chOff x="0" y="0"/>
          <a:chExt cx="0" cy="0"/>
        </a:xfrm>
      </p:grpSpPr>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
        <p:nvSpPr>
          <p:cNvPr id="7" name="Pladsholder til billede 6">
            <a:extLst>
              <a:ext uri="{FF2B5EF4-FFF2-40B4-BE49-F238E27FC236}">
                <a16:creationId xmlns:a16="http://schemas.microsoft.com/office/drawing/2014/main" id="{D435355A-02D0-42D3-978A-368782033AA7}"/>
              </a:ext>
            </a:extLst>
          </p:cNvPr>
          <p:cNvSpPr>
            <a:spLocks noGrp="1"/>
          </p:cNvSpPr>
          <p:nvPr>
            <p:ph type="pic" sz="quarter" idx="15" hasCustomPrompt="1"/>
          </p:nvPr>
        </p:nvSpPr>
        <p:spPr>
          <a:xfrm>
            <a:off x="0" y="0"/>
            <a:ext cx="12192000" cy="6858000"/>
          </a:xfrm>
        </p:spPr>
        <p:txBody>
          <a:bodyPr/>
          <a:lstStyle>
            <a:lvl1pPr marL="0" indent="0" algn="ctr">
              <a:buNone/>
              <a:defRPr/>
            </a:lvl1pPr>
          </a:lstStyle>
          <a:p>
            <a:r>
              <a:rPr lang="da-DK" dirty="0"/>
              <a:t>Klik på ikonet for at indsætte et billede</a:t>
            </a:r>
          </a:p>
        </p:txBody>
      </p:sp>
      <p:sp>
        <p:nvSpPr>
          <p:cNvPr id="9" name="Titel 8">
            <a:extLst>
              <a:ext uri="{FF2B5EF4-FFF2-40B4-BE49-F238E27FC236}">
                <a16:creationId xmlns:a16="http://schemas.microsoft.com/office/drawing/2014/main" id="{93AF3F33-E4DE-4834-A86C-3FCC625BD77A}"/>
              </a:ext>
            </a:extLst>
          </p:cNvPr>
          <p:cNvSpPr>
            <a:spLocks noGrp="1"/>
          </p:cNvSpPr>
          <p:nvPr>
            <p:ph type="title"/>
          </p:nvPr>
        </p:nvSpPr>
        <p:spPr>
          <a:xfrm>
            <a:off x="0" y="6012000"/>
            <a:ext cx="12192000" cy="846000"/>
          </a:xfrm>
          <a:blipFill>
            <a:blip r:embed="rId2">
              <a:alphaModFix amt="70000"/>
            </a:blip>
            <a:stretch>
              <a:fillRect/>
            </a:stretch>
          </a:blipFill>
        </p:spPr>
        <p:txBody>
          <a:bodyPr/>
          <a:lstStyle>
            <a:lvl1pPr algn="ctr">
              <a:defRPr>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01762272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ndhold_Billede_Rød_bjælke_dobbelt_linje">
    <p:spTree>
      <p:nvGrpSpPr>
        <p:cNvPr id="1" name=""/>
        <p:cNvGrpSpPr/>
        <p:nvPr/>
      </p:nvGrpSpPr>
      <p:grpSpPr>
        <a:xfrm>
          <a:off x="0" y="0"/>
          <a:ext cx="0" cy="0"/>
          <a:chOff x="0" y="0"/>
          <a:chExt cx="0" cy="0"/>
        </a:xfrm>
      </p:grpSpPr>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
        <p:nvSpPr>
          <p:cNvPr id="7" name="Pladsholder til billede 6">
            <a:extLst>
              <a:ext uri="{FF2B5EF4-FFF2-40B4-BE49-F238E27FC236}">
                <a16:creationId xmlns:a16="http://schemas.microsoft.com/office/drawing/2014/main" id="{D435355A-02D0-42D3-978A-368782033AA7}"/>
              </a:ext>
            </a:extLst>
          </p:cNvPr>
          <p:cNvSpPr>
            <a:spLocks noGrp="1"/>
          </p:cNvSpPr>
          <p:nvPr>
            <p:ph type="pic" sz="quarter" idx="15" hasCustomPrompt="1"/>
          </p:nvPr>
        </p:nvSpPr>
        <p:spPr>
          <a:xfrm>
            <a:off x="0" y="0"/>
            <a:ext cx="12192000" cy="6858000"/>
          </a:xfrm>
        </p:spPr>
        <p:txBody>
          <a:bodyPr/>
          <a:lstStyle>
            <a:lvl1pPr marL="0" indent="0" algn="ctr">
              <a:buNone/>
              <a:defRPr/>
            </a:lvl1pPr>
          </a:lstStyle>
          <a:p>
            <a:r>
              <a:rPr lang="da-DK" dirty="0"/>
              <a:t>Klik på ikonet for at indsætte et billede</a:t>
            </a:r>
          </a:p>
        </p:txBody>
      </p:sp>
      <p:sp>
        <p:nvSpPr>
          <p:cNvPr id="9" name="Titel 8">
            <a:extLst>
              <a:ext uri="{FF2B5EF4-FFF2-40B4-BE49-F238E27FC236}">
                <a16:creationId xmlns:a16="http://schemas.microsoft.com/office/drawing/2014/main" id="{93AF3F33-E4DE-4834-A86C-3FCC625BD77A}"/>
              </a:ext>
            </a:extLst>
          </p:cNvPr>
          <p:cNvSpPr>
            <a:spLocks noGrp="1"/>
          </p:cNvSpPr>
          <p:nvPr>
            <p:ph type="title"/>
          </p:nvPr>
        </p:nvSpPr>
        <p:spPr>
          <a:xfrm>
            <a:off x="0" y="5874843"/>
            <a:ext cx="12193200" cy="1000800"/>
          </a:xfrm>
          <a:blipFill>
            <a:blip r:embed="rId2">
              <a:alphaModFix amt="70000"/>
            </a:blip>
            <a:stretch>
              <a:fillRect/>
            </a:stretch>
          </a:blipFill>
        </p:spPr>
        <p:txBody>
          <a:bodyPr/>
          <a:lstStyle>
            <a:lvl1pPr algn="ctr">
              <a:defRPr>
                <a:solidFill>
                  <a:schemeClr val="bg1"/>
                </a:solidFill>
              </a:defRPr>
            </a:lvl1pPr>
          </a:lstStyle>
          <a:p>
            <a:r>
              <a:rPr lang="da-DK"/>
              <a:t>Klik for at redigere titeltypografien i masteren</a:t>
            </a:r>
            <a:endParaRPr lang="da-DK" dirty="0"/>
          </a:p>
        </p:txBody>
      </p:sp>
    </p:spTree>
    <p:extLst>
      <p:ext uri="{BB962C8B-B14F-4D97-AF65-F5344CB8AC3E}">
        <p14:creationId xmlns:p14="http://schemas.microsoft.com/office/powerpoint/2010/main" val="346337374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Indhold_Media">
    <p:spTree>
      <p:nvGrpSpPr>
        <p:cNvPr id="1" name=""/>
        <p:cNvGrpSpPr/>
        <p:nvPr/>
      </p:nvGrpSpPr>
      <p:grpSpPr>
        <a:xfrm>
          <a:off x="0" y="0"/>
          <a:ext cx="0" cy="0"/>
          <a:chOff x="0" y="0"/>
          <a:chExt cx="0" cy="0"/>
        </a:xfrm>
      </p:grpSpPr>
      <p:sp>
        <p:nvSpPr>
          <p:cNvPr id="3" name="Pladsholder til medieklip 2">
            <a:extLst>
              <a:ext uri="{FF2B5EF4-FFF2-40B4-BE49-F238E27FC236}">
                <a16:creationId xmlns:a16="http://schemas.microsoft.com/office/drawing/2014/main" id="{A6DA04CC-0753-A146-994A-388AEA18FD90}"/>
              </a:ext>
            </a:extLst>
          </p:cNvPr>
          <p:cNvSpPr>
            <a:spLocks noGrp="1"/>
          </p:cNvSpPr>
          <p:nvPr>
            <p:ph type="media" sz="quarter" idx="13"/>
          </p:nvPr>
        </p:nvSpPr>
        <p:spPr>
          <a:xfrm>
            <a:off x="178920" y="180000"/>
            <a:ext cx="11833200" cy="6498000"/>
          </a:xfrm>
        </p:spPr>
        <p:txBody>
          <a:bodyPr/>
          <a:lstStyle>
            <a:lvl1pPr marL="0" indent="0" algn="ctr">
              <a:buNone/>
              <a:defRPr/>
            </a:lvl1pPr>
          </a:lstStyle>
          <a:p>
            <a:r>
              <a:rPr lang="da-DK"/>
              <a:t>Klik på ikonet for at tilføje et medie</a:t>
            </a:r>
            <a:endParaRPr lang="da-DK" dirty="0"/>
          </a:p>
        </p:txBody>
      </p:sp>
      <p:sp>
        <p:nvSpPr>
          <p:cNvPr id="4" name="Date Placeholder 2" hidden="1">
            <a:extLst>
              <a:ext uri="{FF2B5EF4-FFF2-40B4-BE49-F238E27FC236}">
                <a16:creationId xmlns:a16="http://schemas.microsoft.com/office/drawing/2014/main" id="{14164C61-C3DB-4A3C-BFC5-B0D84A349D62}"/>
              </a:ext>
            </a:extLst>
          </p:cNvPr>
          <p:cNvSpPr>
            <a:spLocks noGrp="1"/>
          </p:cNvSpPr>
          <p:nvPr>
            <p:ph type="dt" sz="half" idx="10"/>
          </p:nvPr>
        </p:nvSpPr>
        <p:spPr>
          <a:xfrm>
            <a:off x="0" y="6858000"/>
            <a:ext cx="0" cy="0"/>
          </a:xfrm>
          <a:prstGeom prst="rect">
            <a:avLst/>
          </a:prstGeom>
        </p:spPr>
        <p:txBody>
          <a:bodyPr/>
          <a:lstStyle>
            <a:lvl1pPr>
              <a:defRPr>
                <a:noFill/>
              </a:defRPr>
            </a:lvl1pPr>
          </a:lstStyle>
          <a:p>
            <a:endParaRPr lang="da-DK" dirty="0"/>
          </a:p>
        </p:txBody>
      </p:sp>
      <p:sp>
        <p:nvSpPr>
          <p:cNvPr id="5" name="Footer Placeholder 3" hidden="1">
            <a:extLst>
              <a:ext uri="{FF2B5EF4-FFF2-40B4-BE49-F238E27FC236}">
                <a16:creationId xmlns:a16="http://schemas.microsoft.com/office/drawing/2014/main" id="{A3524F23-BF7E-4AAF-9EF0-5AB12ADAF480}"/>
              </a:ext>
            </a:extLst>
          </p:cNvPr>
          <p:cNvSpPr>
            <a:spLocks noGrp="1"/>
          </p:cNvSpPr>
          <p:nvPr>
            <p:ph type="ftr" sz="quarter" idx="11"/>
          </p:nvPr>
        </p:nvSpPr>
        <p:spPr>
          <a:xfrm>
            <a:off x="0" y="6858000"/>
            <a:ext cx="0" cy="0"/>
          </a:xfrm>
          <a:prstGeom prst="rect">
            <a:avLst/>
          </a:prstGeom>
        </p:spPr>
        <p:txBody>
          <a:bodyPr/>
          <a:lstStyle>
            <a:lvl1pPr>
              <a:defRPr>
                <a:noFill/>
              </a:defRPr>
            </a:lvl1pPr>
          </a:lstStyle>
          <a:p>
            <a:endParaRPr lang="da-DK" dirty="0"/>
          </a:p>
        </p:txBody>
      </p:sp>
      <p:sp>
        <p:nvSpPr>
          <p:cNvPr id="6" name="Pladsholder til slidenummer 4">
            <a:extLst>
              <a:ext uri="{FF2B5EF4-FFF2-40B4-BE49-F238E27FC236}">
                <a16:creationId xmlns:a16="http://schemas.microsoft.com/office/drawing/2014/main" id="{0F855BF0-B129-4FAF-9102-690FA78FCFF1}"/>
              </a:ext>
            </a:extLst>
          </p:cNvPr>
          <p:cNvSpPr>
            <a:spLocks noGrp="1"/>
          </p:cNvSpPr>
          <p:nvPr>
            <p:ph type="sldNum" sz="quarter" idx="14"/>
          </p:nvPr>
        </p:nvSpPr>
        <p:spPr>
          <a:xfrm>
            <a:off x="0" y="6858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7336797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637726" y="448713"/>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637726" y="1451694"/>
            <a:ext cx="24489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det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1600" b="1" noProof="1">
                <a:solidFill>
                  <a:schemeClr val="tx1"/>
                </a:solidFill>
                <a:latin typeface="+mn-lt"/>
                <a:cs typeface="Arial" panose="020B0604020202020204" pitchFamily="34" charset="0"/>
              </a:rPr>
            </a:br>
            <a:r>
              <a:rPr lang="da-DK" sz="1600" dirty="0">
                <a:latin typeface="+mn-lt"/>
                <a:cs typeface="Arial" panose="020B0604020202020204" pitchFamily="34" charset="0"/>
              </a:rPr>
              <a:t>SLIDES &amp; LAYOUTS</a:t>
            </a:r>
            <a:br>
              <a:rPr lang="da-DK" altLang="da-DK" sz="16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for at få vist en dropdown menu af </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mulige slides layout</a:t>
            </a:r>
            <a:endParaRPr lang="da-DK" altLang="da-DK" sz="900"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498493" y="1451694"/>
            <a:ext cx="2448911" cy="435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knappen</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endParaRPr lang="da-DK" sz="900" b="1"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BILLEDER</a:t>
            </a:r>
            <a:endParaRPr lang="da-DK" sz="16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 </a:t>
            </a:r>
            <a:r>
              <a:rPr lang="da-DK" altLang="da-DK" sz="900" b="0" noProof="1">
                <a:solidFill>
                  <a:schemeClr val="tx1"/>
                </a:solidFill>
                <a:latin typeface="+mn-lt"/>
                <a:cs typeface="Arial" panose="020B0604020202020204" pitchFamily="34" charset="0"/>
              </a:rPr>
              <a:t>for at søge efter billede</a:t>
            </a: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indsætter et nyt, kan billedet lægge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359261" y="1451694"/>
            <a:ext cx="2448911"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600" dirty="0">
                <a:latin typeface="+mn-lt"/>
                <a:cs typeface="Arial" panose="020B0604020202020204" pitchFamily="34" charset="0"/>
              </a:rPr>
              <a:t>HJÆLPELINJER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dirty="0">
                <a:solidFill>
                  <a:srgbClr val="333333"/>
                </a:solidFill>
                <a:effectLst/>
                <a:latin typeface="Arial"/>
              </a:rPr>
              <a:t>⌘ </a:t>
            </a:r>
            <a:r>
              <a:rPr lang="da-DK" altLang="da-DK" sz="900" b="0" noProof="1">
                <a:solidFill>
                  <a:schemeClr val="tx1"/>
                </a:solidFill>
                <a:latin typeface="+mn-lt"/>
                <a:cs typeface="Arial" panose="020B0604020202020204" pitchFamily="34" charset="0"/>
              </a:rPr>
              <a:t>+ option + ctrl + G</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2986180" y="3343654"/>
            <a:ext cx="257143" cy="285714"/>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736075" y="2985049"/>
            <a:ext cx="341204" cy="321707"/>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2991627" y="4362086"/>
            <a:ext cx="308589" cy="528030"/>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08489" y="2016812"/>
            <a:ext cx="496606" cy="17284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6812219" y="3629368"/>
            <a:ext cx="366043" cy="480431"/>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2986721" y="2585613"/>
            <a:ext cx="457143" cy="257143"/>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2992601" y="5039854"/>
            <a:ext cx="475428" cy="176762"/>
          </a:xfrm>
          <a:prstGeom prst="rect">
            <a:avLst/>
          </a:prstGeom>
        </p:spPr>
      </p:pic>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6858000"/>
            <a:ext cx="0" cy="0"/>
          </a:xfrm>
        </p:spPr>
        <p:txBody>
          <a:bodyPr/>
          <a:lstStyle>
            <a:lvl1pPr>
              <a:defRPr sz="100">
                <a:noFill/>
              </a:defRPr>
            </a:lvl1pPr>
          </a:lstStyle>
          <a:p>
            <a:fld id="{1D736BE2-FA01-468E-9EB3-D707920AA64D}" type="datetime4">
              <a:rPr lang="da-DK" smtClean="0"/>
              <a:t>24-02-05</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268068898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bwMode="white">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rPr>
              <a:t>Hvis du ser andre </a:t>
            </a:r>
            <a:r>
              <a:rPr lang="da-DK" sz="4400" b="1" i="1" noProof="0" dirty="0">
                <a:solidFill>
                  <a:schemeClr val="bg1"/>
                </a:solidFill>
              </a:rPr>
              <a:t>layouts efter dette,</a:t>
            </a:r>
            <a:br>
              <a:rPr lang="da-DK" sz="4400" b="0" i="0" noProof="0" dirty="0">
                <a:solidFill>
                  <a:schemeClr val="bg1"/>
                </a:solidFill>
              </a:rPr>
            </a:br>
            <a:r>
              <a:rPr lang="da-DK" sz="4400" b="0" noProof="0" dirty="0">
                <a:solidFill>
                  <a:schemeClr val="bg1"/>
                </a:solidFill>
              </a:rPr>
              <a:t>brug dem ikke. Disse layouts </a:t>
            </a:r>
            <a:r>
              <a:rPr lang="da-DK" sz="4400" b="1" i="1" u="none" noProof="0" dirty="0">
                <a:solidFill>
                  <a:schemeClr val="bg1"/>
                </a:solidFill>
              </a:rPr>
              <a:t>tilhører ikke </a:t>
            </a:r>
            <a:r>
              <a:rPr lang="da-DK" sz="4400" b="0" i="0" u="none" noProof="0" dirty="0">
                <a:solidFill>
                  <a:schemeClr val="bg1"/>
                </a:solidFill>
              </a:rPr>
              <a:t>vores </a:t>
            </a:r>
            <a:r>
              <a:rPr lang="da-DK" sz="4400" b="0" i="0" u="none" noProof="1">
                <a:solidFill>
                  <a:schemeClr val="bg1"/>
                </a:solidFill>
              </a:rPr>
              <a:t>corporate</a:t>
            </a:r>
            <a:r>
              <a:rPr lang="da-DK" sz="4400" b="0" noProof="0" dirty="0">
                <a:solidFill>
                  <a:schemeClr val="bg1"/>
                </a:solidFill>
              </a:rPr>
              <a:t>skabelon.</a:t>
            </a:r>
            <a:br>
              <a:rPr lang="da-DK" sz="2800" b="0" noProof="0" dirty="0">
                <a:solidFill>
                  <a:schemeClr val="bg1"/>
                </a:solidFill>
              </a:rPr>
            </a:br>
            <a:br>
              <a:rPr lang="da-DK" sz="2800" b="0" noProof="0" dirty="0">
                <a:solidFill>
                  <a:schemeClr val="bg1"/>
                </a:solidFill>
              </a:rPr>
            </a:br>
            <a:endParaRPr lang="da-DK"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472536" y="2986685"/>
            <a:ext cx="10152346" cy="1569660"/>
          </a:xfrm>
          <a:prstGeom prst="rect">
            <a:avLst/>
          </a:prstGeom>
        </p:spPr>
        <p:txBody>
          <a:bodyPr wrap="square">
            <a:spAutoFit/>
          </a:bodyPr>
          <a:lstStyle/>
          <a:p>
            <a:pPr algn="ctr"/>
            <a:r>
              <a:rPr lang="da-DK" sz="9600" b="1" i="1" noProof="0" dirty="0">
                <a:solidFill>
                  <a:schemeClr val="bg1"/>
                </a:solidFill>
              </a:rPr>
              <a:t>Brug dem ikke </a:t>
            </a:r>
            <a:endParaRPr lang="da-DK" sz="9600" b="1" i="1" noProof="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186455"/>
            <a:ext cx="11356974" cy="127727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OBS! Layouts efter dette kan indeholde potentiel fortrolig information.</a:t>
            </a:r>
            <a:br>
              <a:rPr lang="da-DK" sz="1800" b="0" noProof="0" dirty="0">
                <a:solidFill>
                  <a:schemeClr val="bg1"/>
                </a:solidFill>
              </a:rPr>
            </a:br>
            <a:endParaRPr lang="da-DK" sz="1800" b="0" noProof="0" dirty="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FCB375CC-2CFD-45EE-817E-F4267FCEFCDF}" type="datetime2">
              <a:rPr lang="da-DK" smtClean="0"/>
              <a:t>5. februar 2024</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6906497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791663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3" name="Title 2"/>
          <p:cNvSpPr>
            <a:spLocks noGrp="1"/>
          </p:cNvSpPr>
          <p:nvPr>
            <p:ph type="title" hasCustomPrompt="1"/>
          </p:nvPr>
        </p:nvSpPr>
        <p:spPr>
          <a:xfrm>
            <a:off x="469900" y="402586"/>
            <a:ext cx="4907922"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891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latin typeface="+mj-lt"/>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901261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sp>
        <p:nvSpPr>
          <p:cNvPr id="12" name="Freeform 18"/>
          <p:cNvSpPr/>
          <p:nvPr userDrawn="1"/>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sym typeface="Trebuchet MS" panose="020B0603020202020204" pitchFamily="34" charset="0"/>
            </a:endParaRPr>
          </a:p>
        </p:txBody>
      </p:sp>
      <p:sp>
        <p:nvSpPr>
          <p:cNvPr id="2" name="Title 1"/>
          <p:cNvSpPr>
            <a:spLocks noGrp="1"/>
          </p:cNvSpPr>
          <p:nvPr>
            <p:ph type="title" hasCustomPrompt="1"/>
          </p:nvPr>
        </p:nvSpPr>
        <p:spPr>
          <a:xfrm>
            <a:off x="469900" y="402586"/>
            <a:ext cx="6414596" cy="853141"/>
          </a:xfrm>
          <a:prstGeom prst="rect">
            <a:avLst/>
          </a:prstGeom>
        </p:spPr>
        <p:txBody>
          <a:bodyPr/>
          <a:lstStyle>
            <a:lvl1pPr>
              <a:defRPr>
                <a:solidFill>
                  <a:srgbClr val="FFFFFF"/>
                </a:solidFill>
                <a:latin typeface="+mj-lt"/>
                <a:sym typeface="Trebuchet MS" panose="020B0603020202020204" pitchFamily="34" charset="0"/>
              </a:defRPr>
            </a:lvl1pPr>
          </a:lstStyle>
          <a:p>
            <a:r>
              <a:rPr lang="en-US"/>
              <a:t>Click to add 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815560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
        <p:nvSpPr>
          <p:cNvPr id="59" name="Rectangle 58"/>
          <p:cNvSpPr/>
          <p:nvPr userDrawn="1"/>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50581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69900" y="3826333"/>
            <a:ext cx="11312797"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pic>
        <p:nvPicPr>
          <p:cNvPr id="13" name="Graphic 12">
            <a:extLst>
              <a:ext uri="{FF2B5EF4-FFF2-40B4-BE49-F238E27FC236}">
                <a16:creationId xmlns:a16="http://schemas.microsoft.com/office/drawing/2014/main" id="{621B5AC2-B7DF-4888-BC19-4B0C042A0C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011347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sym typeface="Trebuchet MS" panose="020B0603020202020204" pitchFamily="34" charset="0"/>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n-ea"/>
                <a:cs typeface="Arial" panose="020B0604020202020204" pitchFamily="34" charset="0"/>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002353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screen">
            <a:extLst>
              <a:ext uri="{28A0092B-C50C-407E-A947-70E740481C1C}">
                <a14:useLocalDpi xmlns:a14="http://schemas.microsoft.com/office/drawing/2010/main"/>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939184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tx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900" y="402586"/>
            <a:ext cx="11312797" cy="853141"/>
          </a:xfrm>
        </p:spPr>
        <p:txBody>
          <a:bodyPr/>
          <a:lstStyle>
            <a:lvl1pPr>
              <a:defRPr>
                <a:solidFill>
                  <a:schemeClr val="bg1"/>
                </a:solidFill>
                <a:latin typeface="+mj-lt"/>
                <a:sym typeface="Trebuchet MS" panose="020B0603020202020204" pitchFamily="34" charset="0"/>
              </a:defRPr>
            </a:lvl1pPr>
          </a:lstStyle>
          <a:p>
            <a:r>
              <a:rPr lang="en-US"/>
              <a:t>Click to add title</a:t>
            </a:r>
          </a:p>
        </p:txBody>
      </p:sp>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699448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sym typeface="Trebuchet MS" panose="020B0603020202020204" pitchFamily="34" charset="0"/>
            </a:endParaRPr>
          </a:p>
        </p:txBody>
      </p:sp>
      <p:sp>
        <p:nvSpPr>
          <p:cNvPr id="20" name="TextBox 19"/>
          <p:cNvSpPr txBox="1"/>
          <p:nvPr userDrawn="1"/>
        </p:nvSpPr>
        <p:spPr>
          <a:xfrm>
            <a:off x="469900" y="2695882"/>
            <a:ext cx="2979500" cy="1525867"/>
          </a:xfrm>
          <a:prstGeom prst="rect">
            <a:avLst/>
          </a:prstGeom>
          <a:noFill/>
        </p:spPr>
        <p:txBody>
          <a:bodyPr wrap="square" lIns="0" tIns="0" rIns="0" bIns="0" rtlCol="0" anchor="ctr">
            <a:spAutoFit/>
          </a:bodyPr>
          <a:lstStyle/>
          <a:p>
            <a:pPr marL="0" indent="0" rtl="0">
              <a:lnSpc>
                <a:spcPct val="106000"/>
              </a:lnSpc>
              <a:spcAft>
                <a:spcPts val="700"/>
              </a:spcAft>
              <a:buFontTx/>
              <a:buNone/>
            </a:pPr>
            <a:r>
              <a:rPr lang="en-US" sz="4800" b="1">
                <a:solidFill>
                  <a:schemeClr val="tx2"/>
                </a:solidFill>
                <a:latin typeface="+mn-lt"/>
                <a:sym typeface="Trebuchet MS" panose="020B0603020202020204" pitchFamily="34" charset="0"/>
              </a:rPr>
              <a:t>Table of contents</a:t>
            </a:r>
          </a:p>
        </p:txBody>
      </p:sp>
      <p:pic>
        <p:nvPicPr>
          <p:cNvPr id="10" name="Picture 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353367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EDDF44F-13A2-4607-87CC-92390480412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53369" y="6554968"/>
            <a:ext cx="685262" cy="196831"/>
          </a:xfrm>
          <a:prstGeom prst="rect">
            <a:avLst/>
          </a:prstGeom>
        </p:spPr>
      </p:pic>
      <p:sp>
        <p:nvSpPr>
          <p:cNvPr id="3" name="TextBox 2"/>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689559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40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731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descr="A picture containing text, person&#10;&#10;Description automatically generated">
            <a:extLst>
              <a:ext uri="{FF2B5EF4-FFF2-40B4-BE49-F238E27FC236}">
                <a16:creationId xmlns:a16="http://schemas.microsoft.com/office/drawing/2014/main" id="{F20857C2-49E6-4BDB-B681-12271A72CF2E}"/>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8" name="GradientOverlay">
            <a:extLst>
              <a:ext uri="{FF2B5EF4-FFF2-40B4-BE49-F238E27FC236}">
                <a16:creationId xmlns:a16="http://schemas.microsoft.com/office/drawing/2014/main" id="{7B26446B-925A-43BA-A927-B09AA1BE924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11" name="Rectangle 10">
            <a:extLst>
              <a:ext uri="{FF2B5EF4-FFF2-40B4-BE49-F238E27FC236}">
                <a16:creationId xmlns:a16="http://schemas.microsoft.com/office/drawing/2014/main" id="{4E981718-FEF6-452D-A77A-D7CB33F456F3}"/>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2" name="Title 1">
            <a:extLst>
              <a:ext uri="{FF2B5EF4-FFF2-40B4-BE49-F238E27FC236}">
                <a16:creationId xmlns:a16="http://schemas.microsoft.com/office/drawing/2014/main" id="{C52F0B10-E109-4665-A27B-537CD1A24F7C}"/>
              </a:ext>
            </a:extLst>
          </p:cNvPr>
          <p:cNvSpPr>
            <a:spLocks noGrp="1"/>
          </p:cNvSpPr>
          <p:nvPr>
            <p:ph type="ctrTitle" hasCustomPrompt="1"/>
          </p:nvPr>
        </p:nvSpPr>
        <p:spPr bwMode="ltGray">
          <a:xfrm>
            <a:off x="695325" y="2741906"/>
            <a:ext cx="8064500" cy="1666875"/>
          </a:xfrm>
          <a:prstGeom prst="rect">
            <a:avLst/>
          </a:prstGeom>
        </p:spPr>
        <p:txBody>
          <a:bodyPr anchor="b">
            <a:normAutofit/>
          </a:bodyPr>
          <a:lstStyle>
            <a:lvl1pPr algn="l">
              <a:lnSpc>
                <a:spcPct val="93000"/>
              </a:lnSpc>
              <a:defRPr sz="5400" baseline="0">
                <a:solidFill>
                  <a:schemeClr val="bg1"/>
                </a:solidFill>
                <a:latin typeface="+mj-lt"/>
                <a:sym typeface="Trebuchet MS" panose="020B0603020202020204" pitchFamily="34" charset="0"/>
              </a:defRPr>
            </a:lvl1pPr>
          </a:lstStyle>
          <a:p>
            <a:r>
              <a:rPr lang="en-US" err="1"/>
              <a:t>Tak</a:t>
            </a:r>
            <a:endParaRPr lang="en-US"/>
          </a:p>
        </p:txBody>
      </p:sp>
      <p:pic>
        <p:nvPicPr>
          <p:cNvPr id="13" name="Graphic 12">
            <a:extLst>
              <a:ext uri="{FF2B5EF4-FFF2-40B4-BE49-F238E27FC236}">
                <a16:creationId xmlns:a16="http://schemas.microsoft.com/office/drawing/2014/main" id="{F97452DA-41A0-464C-ABA9-15489EA1A5EC}"/>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17515212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pSp>
        <p:nvGrpSpPr>
          <p:cNvPr id="144" name="Group 143"/>
          <p:cNvGrpSpPr/>
          <p:nvPr userDrawn="1"/>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ndParaRPr>
            </a:p>
          </p:txBody>
        </p:sp>
        <p:sp>
          <p:nvSpPr>
            <p:cNvPr id="153" name="Footnote example"/>
            <p:cNvSpPr txBox="1"/>
            <p:nvPr/>
          </p:nvSpPr>
          <p:spPr>
            <a:xfrm>
              <a:off x="630000" y="6144442"/>
              <a:ext cx="9030914" cy="415498"/>
            </a:xfrm>
            <a:prstGeom prst="rect">
              <a:avLst/>
            </a:prstGeom>
            <a:noFill/>
          </p:spPr>
          <p:txBody>
            <a:bodyPr wrap="square" lIns="0" tIns="0" rIns="0" bIns="0" rtlCol="0" anchor="b">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10pt font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3081548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sp>
        <p:nvSpPr>
          <p:cNvPr id="147" name="Title 1"/>
          <p:cNvSpPr>
            <a:spLocks noGrp="1"/>
          </p:cNvSpPr>
          <p:nvPr>
            <p:ph type="title" hasCustomPrompt="1"/>
          </p:nvPr>
        </p:nvSpPr>
        <p:spPr bwMode="blackWhite">
          <a:xfrm>
            <a:off x="469900" y="3826800"/>
            <a:ext cx="11096900" cy="2041200"/>
          </a:xfrm>
        </p:spPr>
        <p:txBody>
          <a:bodyPr anchor="t">
            <a:noAutofit/>
          </a:bodyPr>
          <a:lstStyle>
            <a:lvl1pPr>
              <a:defRPr sz="5400">
                <a:solidFill>
                  <a:schemeClr val="bg1"/>
                </a:solidFill>
                <a:latin typeface="+mj-lt"/>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469900" y="3680016"/>
            <a:ext cx="11725302"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680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55298171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11" name="Rectangle 10"/>
          <p:cNvSpPr/>
          <p:nvPr userDrawn="1"/>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2" name="Rectangle 11"/>
          <p:cNvSpPr/>
          <p:nvPr userDrawn="1">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2" name="TextBox 1"/>
          <p:cNvSpPr txBox="1"/>
          <p:nvPr userDrawn="1"/>
        </p:nvSpPr>
        <p:spPr>
          <a:xfrm>
            <a:off x="630000" y="907199"/>
            <a:ext cx="3448800" cy="3488400"/>
          </a:xfrm>
          <a:prstGeom prst="rect">
            <a:avLst/>
          </a:prstGeom>
          <a:noFill/>
          <a:ln>
            <a:solidFill>
              <a:schemeClr val="bg1"/>
            </a:solidFill>
          </a:ln>
        </p:spPr>
        <p:txBody>
          <a:bodyPr wrap="square" lIns="612000" tIns="468000" rIns="0" bIns="0" rtlCol="0" anchor="t">
            <a:spAutoFit/>
          </a:bodyPr>
          <a:lstStyle/>
          <a:p>
            <a:pPr>
              <a:lnSpc>
                <a:spcPct val="90000"/>
              </a:lnSpc>
              <a:spcAft>
                <a:spcPts val="600"/>
              </a:spcAft>
            </a:pPr>
            <a:endParaRPr lang="en-US" sz="5400">
              <a:solidFill>
                <a:schemeClr val="bg1"/>
              </a:solidFill>
            </a:endParaRPr>
          </a:p>
        </p:txBody>
      </p:sp>
      <p:sp>
        <p:nvSpPr>
          <p:cNvPr id="10" name="TextBox 1"/>
          <p:cNvSpPr txBox="1"/>
          <p:nvPr userDrawn="1"/>
        </p:nvSpPr>
        <p:spPr>
          <a:xfrm>
            <a:off x="855873" y="1115416"/>
            <a:ext cx="2996334" cy="881780"/>
          </a:xfrm>
          <a:prstGeom prst="rect">
            <a:avLst/>
          </a:prstGeom>
          <a:noFill/>
        </p:spPr>
        <p:txBody>
          <a:bodyPr wrap="none" rtlCol="0">
            <a:spAutoFit/>
          </a:bodyPr>
          <a:lstStyle/>
          <a:p>
            <a:pPr algn="ctr" fontAlgn="auto">
              <a:lnSpc>
                <a:spcPct val="95000"/>
              </a:lnSpc>
              <a:spcBef>
                <a:spcPts val="0"/>
              </a:spcBef>
              <a:spcAft>
                <a:spcPts val="0"/>
              </a:spcAft>
            </a:pPr>
            <a:r>
              <a:rPr lang="en-US" sz="5400" b="1">
                <a:solidFill>
                  <a:schemeClr val="bg1"/>
                </a:solidFill>
                <a:latin typeface="+mj-lt"/>
              </a:rPr>
              <a:t>Agenda</a:t>
            </a:r>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02374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0465196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319609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7773224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0"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bg1"/>
                </a:solidFill>
                <a:latin typeface="COOP" panose="02010504010101010104" pitchFamily="2" charset="0"/>
              </a:rPr>
              <a:t>Agenda</a:t>
            </a:r>
          </a:p>
        </p:txBody>
      </p:sp>
      <p:cxnSp>
        <p:nvCxnSpPr>
          <p:cNvPr id="13" name="Straight Connector 12"/>
          <p:cNvCxnSpPr/>
          <p:nvPr userDrawn="1"/>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2549418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12437132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7" name="TextBox 16"/>
          <p:cNvSpPr txBox="1"/>
          <p:nvPr userDrawn="1"/>
        </p:nvSpPr>
        <p:spPr>
          <a:xfrm>
            <a:off x="630000" y="3207715"/>
            <a:ext cx="2069657"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78796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83008097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COOP" panose="02010504010101010104" pitchFamily="2" charset="0"/>
            </a:endParaRPr>
          </a:p>
        </p:txBody>
      </p:sp>
      <p:sp>
        <p:nvSpPr>
          <p:cNvPr id="10" name="Rectangle 9"/>
          <p:cNvSpPr/>
          <p:nvPr userDrawn="1">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COOP" panose="02010504010101010104" pitchFamily="2" charset="0"/>
            </a:endParaRPr>
          </a:p>
        </p:txBody>
      </p:sp>
      <p:sp>
        <p:nvSpPr>
          <p:cNvPr id="11" name="TextBox 10"/>
          <p:cNvSpPr txBox="1"/>
          <p:nvPr userDrawn="1"/>
        </p:nvSpPr>
        <p:spPr>
          <a:xfrm>
            <a:off x="630000" y="907198"/>
            <a:ext cx="3448800" cy="3488400"/>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endParaRPr>
          </a:p>
        </p:txBody>
      </p:sp>
      <p:sp>
        <p:nvSpPr>
          <p:cNvPr id="9" name="TextBox 1"/>
          <p:cNvSpPr txBox="1"/>
          <p:nvPr userDrawn="1"/>
        </p:nvSpPr>
        <p:spPr>
          <a:xfrm>
            <a:off x="855873" y="1115416"/>
            <a:ext cx="29963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b="1"/>
              <a:t>Agenda</a:t>
            </a:r>
          </a:p>
        </p:txBody>
      </p:sp>
    </p:spTree>
    <p:extLst>
      <p:ext uri="{BB962C8B-B14F-4D97-AF65-F5344CB8AC3E}">
        <p14:creationId xmlns:p14="http://schemas.microsoft.com/office/powerpoint/2010/main" val="1448447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0921692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8" name="Rectangle 7"/>
          <p:cNvSpPr/>
          <p:nvPr userDrawn="1"/>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COOP" panose="02010504010101010104" pitchFamily="2" charset="0"/>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COOP" panose="02010504010101010104" pitchFamily="2" charset="0"/>
            </a:endParaRPr>
          </a:p>
        </p:txBody>
      </p:sp>
    </p:spTree>
    <p:extLst>
      <p:ext uri="{BB962C8B-B14F-4D97-AF65-F5344CB8AC3E}">
        <p14:creationId xmlns:p14="http://schemas.microsoft.com/office/powerpoint/2010/main" val="9643212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254180461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Title 1"/>
          <p:cNvSpPr txBox="1">
            <a:spLocks/>
          </p:cNvSpPr>
          <p:nvPr userDrawn="1"/>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b="1">
                <a:solidFill>
                  <a:schemeClr val="accent4"/>
                </a:solidFill>
                <a:latin typeface="COOP" panose="02010504010101010104" pitchFamily="2" charset="0"/>
              </a:rPr>
              <a:t>Agenda</a:t>
            </a:r>
          </a:p>
        </p:txBody>
      </p:sp>
      <p:cxnSp>
        <p:nvCxnSpPr>
          <p:cNvPr id="9" name="Straight Connector 8"/>
          <p:cNvCxnSpPr/>
          <p:nvPr userDrawn="1"/>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432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33266759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26" name="Rectangle 25"/>
          <p:cNvSpPr/>
          <p:nvPr userDrawn="1"/>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10" name="TextBox 9"/>
          <p:cNvSpPr txBox="1"/>
          <p:nvPr userDrawn="1"/>
        </p:nvSpPr>
        <p:spPr>
          <a:xfrm>
            <a:off x="630000" y="3262145"/>
            <a:ext cx="1677771" cy="332399"/>
          </a:xfrm>
          <a:prstGeom prst="rect">
            <a:avLst/>
          </a:prstGeom>
          <a:noFill/>
        </p:spPr>
        <p:txBody>
          <a:bodyPr wrap="square" lIns="0" tIns="0" rIns="0" bIns="0" rtlCol="0" anchor="t">
            <a:spAutoFit/>
          </a:bodyPr>
          <a:lstStyle/>
          <a:p>
            <a:pPr>
              <a:lnSpc>
                <a:spcPct val="90000"/>
              </a:lnSpc>
              <a:spcAft>
                <a:spcPts val="600"/>
              </a:spcAft>
            </a:pPr>
            <a:r>
              <a:rPr lang="en-US" sz="2400" b="1">
                <a:solidFill>
                  <a:schemeClr val="bg1"/>
                </a:solidFill>
              </a:rPr>
              <a:t>Agenda</a:t>
            </a:r>
          </a:p>
        </p:txBody>
      </p:sp>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91191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extLst>
              <p:ext uri="{D42A27DB-BD31-4B8C-83A1-F6EECF244321}">
                <p14:modId xmlns:p14="http://schemas.microsoft.com/office/powerpoint/2010/main" val="11000509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COOP" panose="02010504010101010104" pitchFamily="2" charset="0"/>
              <a:sym typeface="Trebuchet MS" panose="020B0603020202020204" pitchFamily="34" charset="0"/>
            </a:endParaRPr>
          </a:p>
        </p:txBody>
      </p:sp>
      <p:sp>
        <p:nvSpPr>
          <p:cNvPr id="20" name="TextBox 19"/>
          <p:cNvSpPr txBox="1"/>
          <p:nvPr userDrawn="1"/>
        </p:nvSpPr>
        <p:spPr>
          <a:xfrm>
            <a:off x="629999" y="2695883"/>
            <a:ext cx="2923097" cy="1525867"/>
          </a:xfrm>
          <a:prstGeom prst="rect">
            <a:avLst/>
          </a:prstGeom>
          <a:noFill/>
        </p:spPr>
        <p:txBody>
          <a:bodyPr wrap="square" lIns="0" tIns="0" rIns="0" bIns="0" rtlCol="0" anchor="ctr">
            <a:spAutoFit/>
          </a:bodyPr>
          <a:lstStyle/>
          <a:p>
            <a:pPr marL="0" indent="0" algn="l" defTabSz="914400" rtl="0" eaLnBrk="1" latinLnBrk="0" hangingPunct="1">
              <a:lnSpc>
                <a:spcPct val="106000"/>
              </a:lnSpc>
              <a:spcAft>
                <a:spcPts val="700"/>
              </a:spcAft>
              <a:buFontTx/>
              <a:buNone/>
            </a:pPr>
            <a:r>
              <a:rPr lang="en-US" sz="4800" b="1" kern="1200">
                <a:solidFill>
                  <a:schemeClr val="tx2"/>
                </a:solidFill>
                <a:latin typeface="+mn-lt"/>
                <a:ea typeface="+mn-ea"/>
                <a:cs typeface="+mn-cs"/>
                <a:sym typeface="Trebuchet MS" panose="020B0603020202020204" pitchFamily="34" charset="0"/>
              </a:rPr>
              <a:t>Table of contents</a:t>
            </a:r>
          </a:p>
        </p:txBody>
      </p:sp>
      <p:pic>
        <p:nvPicPr>
          <p:cNvPr id="9" name="Picture 8"/>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3185285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5479DBEE-153B-41C5-8685-D0E03D460C9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672BA3D3-4BED-41F6-A9E6-664FAAF9CB85}"/>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892340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4064994" y="0"/>
            <a:ext cx="416951" cy="6858000"/>
          </a:xfrm>
          <a:prstGeom prst="rect">
            <a:avLst/>
          </a:prstGeom>
        </p:spPr>
      </p:pic>
      <p:sp>
        <p:nvSpPr>
          <p:cNvPr id="26" name="Rectangle 25"/>
          <p:cNvSpPr/>
          <p:nvPr userDrawn="1"/>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7"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tx2"/>
                </a:solidFill>
                <a:latin typeface="+mj-lt"/>
                <a:sym typeface="Trebuchet MS" panose="020B0603020202020204" pitchFamily="34" charset="0"/>
              </a:defRPr>
            </a:lvl1pPr>
          </a:lstStyle>
          <a:p>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22812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6539378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120793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048979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84814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470985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594541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atin typeface="+mn-lt"/>
                <a:ea typeface="+mn-ea"/>
                <a:cs typeface="+mn-cs"/>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3602291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side hvid 4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801597E-00BD-414F-97F6-0E0969360D5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C801597E-00BD-414F-97F6-0E0969360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BFBE8E3F-033C-4A79-B437-146974B8AA43}"/>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B26940D-6F47-49DA-A41F-AEFB8817F25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2113031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side hvid 3 spal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DAEF05C-5531-4739-BDB0-D561C0550F4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9DAEF05C-5531-4739-BDB0-D561C0550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Rectangle 2" hidden="1">
            <a:extLst>
              <a:ext uri="{FF2B5EF4-FFF2-40B4-BE49-F238E27FC236}">
                <a16:creationId xmlns:a16="http://schemas.microsoft.com/office/drawing/2014/main" id="{5D7F3725-DEF8-4A4E-87A4-0D3CE53844B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895872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2 spalter hvi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E6193B4-FE4E-4483-B86F-92F883AB2769}"/>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FE6193B4-FE4E-4483-B86F-92F883AB2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36196994-ABD4-4145-8035-7A13FC041B98}"/>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Title 1">
            <a:extLst>
              <a:ext uri="{FF2B5EF4-FFF2-40B4-BE49-F238E27FC236}">
                <a16:creationId xmlns:a16="http://schemas.microsoft.com/office/drawing/2014/main" id="{071C2D2A-E0B9-4FD1-91A6-2A9007D949A2}"/>
              </a:ext>
            </a:extLst>
          </p:cNvPr>
          <p:cNvSpPr>
            <a:spLocks noGrp="1"/>
          </p:cNvSpPr>
          <p:nvPr>
            <p:ph type="title"/>
          </p:nvPr>
        </p:nvSpPr>
        <p:spPr>
          <a:xfrm>
            <a:off x="469900" y="402586"/>
            <a:ext cx="11312797" cy="853141"/>
          </a:xfrm>
        </p:spPr>
        <p:txBody>
          <a:bodyPr vert="horz">
            <a:normAutofit/>
          </a:bodyPr>
          <a:lstStyle>
            <a:lvl1pPr>
              <a:defRPr sz="2400">
                <a:latin typeface="+mj-lt"/>
                <a:ea typeface="+mj-ea"/>
                <a:cs typeface="+mj-cs"/>
              </a:defRPr>
            </a:lvl1pPr>
          </a:lstStyle>
          <a:p>
            <a:r>
              <a:rPr lang="en-US"/>
              <a:t>Click to edit Master title style</a:t>
            </a:r>
            <a:endParaRPr lang="da-DK"/>
          </a:p>
        </p:txBody>
      </p:sp>
    </p:spTree>
    <p:extLst>
      <p:ext uri="{BB962C8B-B14F-4D97-AF65-F5344CB8AC3E}">
        <p14:creationId xmlns:p14="http://schemas.microsoft.com/office/powerpoint/2010/main" val="696972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V="1">
            <a:off x="7165606" y="0"/>
            <a:ext cx="416951" cy="6858000"/>
          </a:xfrm>
          <a:prstGeom prst="rect">
            <a:avLst/>
          </a:prstGeom>
        </p:spPr>
      </p:pic>
      <p:sp>
        <p:nvSpPr>
          <p:cNvPr id="13" name="Rectangle 12"/>
          <p:cNvSpPr/>
          <p:nvPr userDrawn="1"/>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23" name="Title 3"/>
          <p:cNvSpPr>
            <a:spLocks noGrp="1"/>
          </p:cNvSpPr>
          <p:nvPr>
            <p:ph type="title" hasCustomPrompt="1"/>
          </p:nvPr>
        </p:nvSpPr>
        <p:spPr>
          <a:xfrm>
            <a:off x="469900" y="402586"/>
            <a:ext cx="6256800" cy="853141"/>
          </a:xfrm>
          <a:prstGeom prst="rect">
            <a:avLst/>
          </a:prstGeom>
        </p:spPr>
        <p:txBody>
          <a:bodyPr vert="horz" wrap="square" lIns="0" tIns="0" rIns="0" bIns="0" anchor="t" anchorCtr="0">
            <a:noAutofit/>
          </a:bodyPr>
          <a:lstStyle>
            <a:lvl1pPr marL="0" indent="0" algn="l">
              <a:lnSpc>
                <a:spcPct val="90000"/>
              </a:lnSpc>
              <a:spcBef>
                <a:spcPct val="0"/>
              </a:spcBef>
              <a:spcAft>
                <a:spcPts val="0"/>
              </a:spcAft>
              <a:defRPr sz="3400" b="1" i="0" u="none" kern="1200" spc="0">
                <a:solidFill>
                  <a:schemeClr val="tx2">
                    <a:lumMod val="100000"/>
                  </a:schemeClr>
                </a:solidFill>
                <a:latin typeface="+mj-lt"/>
                <a:sym typeface="Trebuchet MS" panose="020B0603020202020204" pitchFamily="34" charset="0"/>
              </a:defRPr>
            </a:lvl1pPr>
          </a:lstStyle>
          <a:p>
            <a:pPr lvl="0"/>
            <a:r>
              <a:rPr lang="en-US"/>
              <a:t>Click to add title</a:t>
            </a: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1059139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 stort billede beig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BD06509-916D-4292-AB58-5DE015B9EF1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ABD06509-916D-4292-AB58-5DE015B9EF1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vert="horz"/>
          <a:lstStyle>
            <a:lvl1pPr>
              <a:defRPr>
                <a:solidFill>
                  <a:schemeClr val="tx2"/>
                </a:solidFill>
                <a:latin typeface="+mj-lt"/>
                <a:ea typeface="+mj-ea"/>
                <a:cs typeface="+mj-cs"/>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761682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ort billede + tekst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ADEC8B7-E282-4874-932C-EAD513869442}"/>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8ADEC8B7-E282-4874-932C-EAD51386944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A14B3626-E8FA-A044-941D-8AF247EF9374}"/>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vert="horz"/>
          <a:lstStyle>
            <a:lvl1pPr>
              <a:defRPr>
                <a:solidFill>
                  <a:schemeClr val="bg2"/>
                </a:solidFill>
                <a:latin typeface="+mj-lt"/>
                <a:ea typeface="+mj-ea"/>
                <a:cs typeface="+mj-cs"/>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latin typeface="+mn-lt"/>
                <a:ea typeface="+mn-ea"/>
                <a:cs typeface="+mn-cs"/>
              </a:defRPr>
            </a:lvl1pPr>
            <a:lvl2pPr>
              <a:defRPr>
                <a:solidFill>
                  <a:schemeClr val="bg1"/>
                </a:solidFill>
                <a:latin typeface="+mn-lt"/>
                <a:ea typeface="+mn-ea"/>
                <a:cs typeface="+mn-cs"/>
              </a:defRPr>
            </a:lvl2pPr>
            <a:lvl3pPr>
              <a:defRPr>
                <a:solidFill>
                  <a:schemeClr val="bg1"/>
                </a:solidFill>
                <a:latin typeface="+mn-lt"/>
                <a:ea typeface="+mn-ea"/>
                <a:cs typeface="+mn-cs"/>
              </a:defRPr>
            </a:lvl3pPr>
            <a:lvl4pPr>
              <a:defRPr>
                <a:solidFill>
                  <a:schemeClr val="bg1"/>
                </a:solidFill>
                <a:latin typeface="+mn-lt"/>
                <a:ea typeface="+mn-ea"/>
                <a:cs typeface="+mn-cs"/>
              </a:defRPr>
            </a:lvl4pPr>
            <a:lvl5pPr>
              <a:defRPr>
                <a:solidFill>
                  <a:schemeClr val="bg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025330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verskrift + beige s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81C3530-3AA6-4781-BD17-157FA4774716}"/>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281C3530-3AA6-4781-BD17-157FA47747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6F3EE241-E1A8-4758-9B15-2ECD966DAEA4}"/>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mn-lt"/>
              <a:ea typeface="+mn-ea"/>
              <a:cs typeface="+mn-cs"/>
              <a:sym typeface="COOP" panose="020B0504030101010102" pitchFamily="34" charset="0"/>
            </a:endParaRPr>
          </a:p>
        </p:txBody>
      </p:sp>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Title 1">
            <a:extLst>
              <a:ext uri="{FF2B5EF4-FFF2-40B4-BE49-F238E27FC236}">
                <a16:creationId xmlns:a16="http://schemas.microsoft.com/office/drawing/2014/main" id="{3DB5F1BF-0E6C-441D-8FB3-2827078E81A8}"/>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2432621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kst beig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751D029-E3BD-4F75-9120-372252E92AE1}"/>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2" name="Object 1" hidden="1">
                        <a:extLst>
                          <a:ext uri="{FF2B5EF4-FFF2-40B4-BE49-F238E27FC236}">
                            <a16:creationId xmlns:a16="http://schemas.microsoft.com/office/drawing/2014/main" id="{8751D029-E3BD-4F75-9120-372252E92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4710091-636B-B844-BB41-40CC8B817826}"/>
              </a:ext>
            </a:extLst>
          </p:cNvPr>
          <p:cNvSpPr/>
          <p:nvPr userDrawn="1"/>
        </p:nvSpPr>
        <p:spPr>
          <a:xfrm>
            <a:off x="442912"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atin typeface="+mn-lt"/>
                <a:ea typeface="+mn-ea"/>
                <a:cs typeface="+mn-cs"/>
              </a:defRPr>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9" name="Title 1">
            <a:extLst>
              <a:ext uri="{FF2B5EF4-FFF2-40B4-BE49-F238E27FC236}">
                <a16:creationId xmlns:a16="http://schemas.microsoft.com/office/drawing/2014/main" id="{853FDF74-55C9-4544-9725-3DAA3674C4D1}"/>
              </a:ext>
            </a:extLst>
          </p:cNvPr>
          <p:cNvSpPr>
            <a:spLocks noGrp="1"/>
          </p:cNvSpPr>
          <p:nvPr>
            <p:ph type="title"/>
          </p:nvPr>
        </p:nvSpPr>
        <p:spPr>
          <a:xfrm>
            <a:off x="469900" y="402586"/>
            <a:ext cx="11312797" cy="853141"/>
          </a:xfrm>
        </p:spPr>
        <p:txBody>
          <a:bodyPr>
            <a:normAutofit/>
          </a:bodyPr>
          <a:lstStyle>
            <a:lvl1pPr>
              <a:defRPr sz="2400">
                <a:latin typeface="+mj-lt"/>
                <a:ea typeface="+mj-ea"/>
                <a:cs typeface="+mj-cs"/>
              </a:defRPr>
            </a:lvl1pPr>
          </a:lstStyle>
          <a:p>
            <a:endParaRPr lang="da-DK"/>
          </a:p>
        </p:txBody>
      </p:sp>
    </p:spTree>
    <p:extLst>
      <p:ext uri="{BB962C8B-B14F-4D97-AF65-F5344CB8AC3E}">
        <p14:creationId xmlns:p14="http://schemas.microsoft.com/office/powerpoint/2010/main" val="2329569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ak for i dag med bille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AAFC94E-4B4A-4D95-9FB0-7007AB357D6C}"/>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EAAFC94E-4B4A-4D95-9FB0-7007AB357D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FF134A69-7C76-A24C-A494-DA4A984CA9A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42912" y="476249"/>
            <a:ext cx="11306176" cy="5905501"/>
          </a:xfrm>
          <a:prstGeom prst="rect">
            <a:avLst/>
          </a:prstGeom>
        </p:spPr>
      </p:pic>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4" name="TextBox 3">
            <a:extLst>
              <a:ext uri="{FF2B5EF4-FFF2-40B4-BE49-F238E27FC236}">
                <a16:creationId xmlns:a16="http://schemas.microsoft.com/office/drawing/2014/main" id="{5531BF96-FAEE-4B4A-8859-584213A28DCE}"/>
              </a:ext>
            </a:extLst>
          </p:cNvPr>
          <p:cNvSpPr txBox="1"/>
          <p:nvPr userDrawn="1"/>
        </p:nvSpPr>
        <p:spPr>
          <a:xfrm>
            <a:off x="12370682" y="2043795"/>
            <a:ext cx="2649894" cy="1077218"/>
          </a:xfrm>
          <a:prstGeom prst="rect">
            <a:avLst/>
          </a:prstGeom>
          <a:noFill/>
        </p:spPr>
        <p:txBody>
          <a:bodyPr wrap="square" lIns="0" tIns="0" rIns="0" bIns="0" rtlCol="0">
            <a:spAutoFit/>
          </a:bodyPr>
          <a:lstStyle/>
          <a:p>
            <a:pPr algn="l"/>
            <a:r>
              <a:rPr lang="da-DK" sz="1000" b="1">
                <a:latin typeface="+mn-lt"/>
                <a:ea typeface="+mn-ea"/>
                <a:cs typeface="+mn-cs"/>
              </a:rPr>
              <a:t>Skift billede:</a:t>
            </a:r>
          </a:p>
          <a:p>
            <a:pPr algn="l"/>
            <a:r>
              <a:rPr lang="da-DK" sz="1000">
                <a:latin typeface="+mn-lt"/>
                <a:ea typeface="+mn-ea"/>
                <a:cs typeface="+mn-cs"/>
              </a:rPr>
              <a:t>Klik uden for format</a:t>
            </a:r>
          </a:p>
          <a:p>
            <a:pPr algn="l"/>
            <a:r>
              <a:rPr lang="da-DK" sz="1000">
                <a:latin typeface="+mn-lt"/>
                <a:ea typeface="+mn-ea"/>
                <a:cs typeface="+mn-cs"/>
              </a:rPr>
              <a:t>Højre klik for at formatere baggrunden</a:t>
            </a:r>
          </a:p>
          <a:p>
            <a:pPr algn="l"/>
            <a:r>
              <a:rPr lang="da-DK" sz="1000">
                <a:latin typeface="+mn-lt"/>
                <a:ea typeface="+mn-ea"/>
                <a:cs typeface="+mn-cs"/>
              </a:rPr>
              <a:t>Klik på fil og indsæt dit billede </a:t>
            </a:r>
          </a:p>
          <a:p>
            <a:pPr algn="l"/>
            <a:endParaRPr lang="da-DK" sz="1000">
              <a:latin typeface="+mn-lt"/>
              <a:ea typeface="+mn-ea"/>
              <a:cs typeface="+mn-cs"/>
            </a:endParaRPr>
          </a:p>
          <a:p>
            <a:pPr algn="l"/>
            <a:endParaRPr lang="da-DK" sz="1000">
              <a:latin typeface="+mn-lt"/>
              <a:ea typeface="+mn-ea"/>
              <a:cs typeface="+mn-cs"/>
            </a:endParaRPr>
          </a:p>
          <a:p>
            <a:pPr algn="l"/>
            <a:endParaRPr lang="da-DK" sz="1000">
              <a:latin typeface="+mj-lt"/>
            </a:endParaRPr>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562273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k for i dag rø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E4B14E-DD04-4DD8-8485-604D9CA239F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7" name="Object 6" hidden="1">
                        <a:extLst>
                          <a:ext uri="{FF2B5EF4-FFF2-40B4-BE49-F238E27FC236}">
                            <a16:creationId xmlns:a16="http://schemas.microsoft.com/office/drawing/2014/main" id="{37E4B14E-DD04-4DD8-8485-604D9CA239F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AC9BB247-7981-9741-859D-B8C30704E5DE}"/>
              </a:ext>
            </a:extLst>
          </p:cNvPr>
          <p:cNvSpPr/>
          <p:nvPr userDrawn="1"/>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vert="horz" anchor="t" anchorCtr="0">
            <a:noAutofit/>
          </a:bodyPr>
          <a:lstStyle>
            <a:lvl1pPr algn="l">
              <a:defRPr sz="6000" b="1" i="0">
                <a:solidFill>
                  <a:schemeClr val="bg1"/>
                </a:solidFill>
                <a:latin typeface="+mj-lt"/>
                <a:ea typeface="+mj-ea"/>
                <a:cs typeface="+mj-cs"/>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183338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Forsid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0DC248-41C0-419E-8F22-A6AB4262ECF8}"/>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CD0DC248-41C0-419E-8F22-A6AB4262ECF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descr="A picture containing text, person&#10;&#10;Description automatically generated">
            <a:extLst>
              <a:ext uri="{FF2B5EF4-FFF2-40B4-BE49-F238E27FC236}">
                <a16:creationId xmlns:a16="http://schemas.microsoft.com/office/drawing/2014/main" id="{3B1C4E63-B72E-4ECA-983E-14E320E66C6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792" y="0"/>
            <a:ext cx="12192792" cy="6858000"/>
          </a:xfrm>
          <a:prstGeom prst="rect">
            <a:avLst/>
          </a:prstGeom>
        </p:spPr>
      </p:pic>
      <p:sp>
        <p:nvSpPr>
          <p:cNvPr id="9" name="GradientOverlay">
            <a:extLst>
              <a:ext uri="{FF2B5EF4-FFF2-40B4-BE49-F238E27FC236}">
                <a16:creationId xmlns:a16="http://schemas.microsoft.com/office/drawing/2014/main" id="{85ACCAC5-8615-4229-8F63-0958264C3101}"/>
              </a:ext>
            </a:extLst>
          </p:cNvPr>
          <p:cNvSpPr/>
          <p:nvPr userDrawn="1">
            <p:custDataLst>
              <p:tags r:id="rId2"/>
            </p:custDataLst>
          </p:nvPr>
        </p:nvSpPr>
        <p:spPr>
          <a:xfrm>
            <a:off x="-792" y="0"/>
            <a:ext cx="12192792" cy="6858000"/>
          </a:xfrm>
          <a:prstGeom prst="rect">
            <a:avLst/>
          </a:prstGeom>
          <a:solidFill>
            <a:srgbClr val="000000">
              <a:alpha val="30000"/>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53369" y="6554968"/>
            <a:ext cx="685262" cy="196831"/>
          </a:xfrm>
          <a:prstGeom prst="rect">
            <a:avLst/>
          </a:prstGeom>
        </p:spPr>
      </p:pic>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408783"/>
            <a:ext cx="8064500" cy="1124394"/>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218763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7EDBB8-2CA5-421A-A5CE-9F9B493FA04D}"/>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397EDBB8-2CA5-421A-A5CE-9F9B493FA0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1309103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E62C97E-4B14-4BE8-9973-AB80530DEC90}"/>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2E62C97E-4B14-4BE8-9973-AB80530DEC9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2386291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6BD6137-85B2-42DE-85B8-C5899862B375}"/>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6BD6137-85B2-42DE-85B8-C5899862B37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mn-lt"/>
              <a:ea typeface="+mn-ea"/>
              <a:cs typeface="+mn-cs"/>
            </a:endParaRPr>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mj-lt"/>
                <a:ea typeface="+mj-ea"/>
                <a:cs typeface="+mj-cs"/>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a:xfrm>
            <a:off x="707387" y="6551733"/>
            <a:ext cx="3850563" cy="174685"/>
          </a:xfrm>
          <a:prstGeom prst="rect">
            <a:avLst/>
          </a:prstGeom>
        </p:spPr>
        <p:txBody>
          <a:bodyPr vert="horz" lIns="0" tIns="0" rIns="0" bIns="0" rtlCol="0" anchor="b" anchorCtr="0"/>
          <a:lstStyle>
            <a:defPPr>
              <a:defRPr lang="en-US"/>
            </a:defPPr>
            <a:lvl1pPr marL="0" algn="l" defTabSz="914400" rtl="0" eaLnBrk="1" latinLnBrk="0" hangingPunct="1">
              <a:defRPr sz="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Tree>
    <p:extLst>
      <p:ext uri="{BB962C8B-B14F-4D97-AF65-F5344CB8AC3E}">
        <p14:creationId xmlns:p14="http://schemas.microsoft.com/office/powerpoint/2010/main" val="3750504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9900" y="2681103"/>
            <a:ext cx="3287981" cy="1495794"/>
          </a:xfrm>
          <a:prstGeom prst="rect">
            <a:avLst/>
          </a:prstGeom>
        </p:spPr>
        <p:txBody>
          <a:bodyPr anchor="ctr">
            <a:noAutofit/>
          </a:bodyPr>
          <a:lstStyle>
            <a:lvl1pPr>
              <a:defRPr sz="3200">
                <a:solidFill>
                  <a:schemeClr val="bg1"/>
                </a:solidFill>
                <a:latin typeface="+mj-lt"/>
                <a:sym typeface="Trebuchet MS" panose="020B0603020202020204" pitchFamily="34" charset="0"/>
              </a:defRPr>
            </a:lvl1pPr>
          </a:lstStyle>
          <a:p>
            <a:r>
              <a:rPr lang="en-US"/>
              <a:t>Click to add title</a:t>
            </a:r>
          </a:p>
        </p:txBody>
      </p:sp>
      <p:sp>
        <p:nvSpPr>
          <p:cNvPr id="13" name="Rectangle 12"/>
          <p:cNvSpPr/>
          <p:nvPr userDrawn="1"/>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sym typeface="Trebuchet MS" panose="020B0603020202020204" pitchFamily="34" charset="0"/>
            </a:endParaRPr>
          </a:p>
        </p:txBody>
      </p:sp>
      <p:sp>
        <p:nvSpPr>
          <p:cNvPr id="5" name="TextBox 4"/>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330712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027EB9D7-116E-4B55-84FD-CEE266E814AB}"/>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027EB9D7-116E-4B55-84FD-CEE266E814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latin typeface="+mn-lt"/>
                <a:ea typeface="+mn-ea"/>
                <a:cs typeface="+mn-cs"/>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mj-lt"/>
                <a:ea typeface="+mj-ea"/>
                <a:cs typeface="+mj-cs"/>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7" name="TextBox 6"/>
          <p:cNvSpPr txBox="1"/>
          <p:nvPr userDrawn="1"/>
        </p:nvSpPr>
        <p:spPr>
          <a:xfrm>
            <a:off x="11401697" y="6435813"/>
            <a:ext cx="381000" cy="123111"/>
          </a:xfrm>
          <a:prstGeom prst="rect">
            <a:avLst/>
          </a:prstGeom>
          <a:noFill/>
        </p:spPr>
        <p:txBody>
          <a:bodyPr wrap="square" lIns="0" tIns="0" rIns="0" bIns="0" rtlCol="0" anchor="b">
            <a:spAutoFit/>
          </a:bodyPr>
          <a:lstStyle>
            <a:defPPr>
              <a:defRPr lang="en-US"/>
            </a:defPPr>
            <a:lvl1pPr marR="0" indent="0" algn="r" fontAlgn="auto">
              <a:lnSpc>
                <a:spcPct val="100000"/>
              </a:lnSpc>
              <a:spcBef>
                <a:spcPts val="0"/>
              </a:spcBef>
              <a:spcAft>
                <a:spcPts val="0"/>
              </a:spcAft>
              <a:buClrTx/>
              <a:buSzTx/>
              <a:buFontTx/>
              <a:buNone/>
              <a:tabLst/>
              <a:defRPr sz="800">
                <a:solidFill>
                  <a:schemeClr val="bg1"/>
                </a:solidFill>
              </a:defRPr>
            </a:lvl1pPr>
          </a:lstStyle>
          <a:p>
            <a:pPr lvl="0"/>
            <a:fld id="{DFCF27A5-1A5B-48D3-A060-2758FFBB1ADD}" type="slidenum">
              <a:rPr lang="en-US" smtClean="0">
                <a:sym typeface="Trebuchet MS" panose="020B0603020202020204" pitchFamily="34" charset="0"/>
              </a:rPr>
              <a:pPr lvl="0"/>
              <a:t>‹nr.›</a:t>
            </a:fld>
            <a:endParaRPr lang="en-US">
              <a:sym typeface="Trebuchet MS" panose="020B0603020202020204" pitchFamily="34" charset="0"/>
            </a:endParaRPr>
          </a:p>
        </p:txBody>
      </p:sp>
    </p:spTree>
    <p:extLst>
      <p:ext uri="{BB962C8B-B14F-4D97-AF65-F5344CB8AC3E}">
        <p14:creationId xmlns:p14="http://schemas.microsoft.com/office/powerpoint/2010/main" val="714178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4 sektioner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89502"/>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4" name="Content Placeholder 3">
            <a:extLst>
              <a:ext uri="{FF2B5EF4-FFF2-40B4-BE49-F238E27FC236}">
                <a16:creationId xmlns:a16="http://schemas.microsoft.com/office/drawing/2014/main" id="{129F070C-6DE2-9348-98FE-F6D1D0AB984C}"/>
              </a:ext>
            </a:extLst>
          </p:cNvPr>
          <p:cNvSpPr>
            <a:spLocks noGrp="1"/>
          </p:cNvSpPr>
          <p:nvPr>
            <p:ph sz="quarter" idx="10"/>
          </p:nvPr>
        </p:nvSpPr>
        <p:spPr>
          <a:xfrm>
            <a:off x="708025"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Content Placeholder 3">
            <a:extLst>
              <a:ext uri="{FF2B5EF4-FFF2-40B4-BE49-F238E27FC236}">
                <a16:creationId xmlns:a16="http://schemas.microsoft.com/office/drawing/2014/main" id="{4134C715-3928-4F49-989D-94BD425FB5C9}"/>
              </a:ext>
            </a:extLst>
          </p:cNvPr>
          <p:cNvSpPr>
            <a:spLocks noGrp="1"/>
          </p:cNvSpPr>
          <p:nvPr>
            <p:ph sz="quarter" idx="11"/>
          </p:nvPr>
        </p:nvSpPr>
        <p:spPr>
          <a:xfrm>
            <a:off x="708025" y="4017637"/>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Content Placeholder 3">
            <a:extLst>
              <a:ext uri="{FF2B5EF4-FFF2-40B4-BE49-F238E27FC236}">
                <a16:creationId xmlns:a16="http://schemas.microsoft.com/office/drawing/2014/main" id="{79D89141-4624-3B4F-B86A-6D591F161DC2}"/>
              </a:ext>
            </a:extLst>
          </p:cNvPr>
          <p:cNvSpPr>
            <a:spLocks noGrp="1"/>
          </p:cNvSpPr>
          <p:nvPr>
            <p:ph sz="quarter" idx="12"/>
          </p:nvPr>
        </p:nvSpPr>
        <p:spPr>
          <a:xfrm>
            <a:off x="6240462"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2" name="Content Placeholder 3">
            <a:extLst>
              <a:ext uri="{FF2B5EF4-FFF2-40B4-BE49-F238E27FC236}">
                <a16:creationId xmlns:a16="http://schemas.microsoft.com/office/drawing/2014/main" id="{826D4B8B-3C4A-0A40-BE25-9132E8F20925}"/>
              </a:ext>
            </a:extLst>
          </p:cNvPr>
          <p:cNvSpPr>
            <a:spLocks noGrp="1"/>
          </p:cNvSpPr>
          <p:nvPr>
            <p:ph sz="quarter" idx="13"/>
          </p:nvPr>
        </p:nvSpPr>
        <p:spPr>
          <a:xfrm>
            <a:off x="6240463" y="4017637"/>
            <a:ext cx="5243512"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Footer Placeholder 12">
            <a:extLst>
              <a:ext uri="{FF2B5EF4-FFF2-40B4-BE49-F238E27FC236}">
                <a16:creationId xmlns:a16="http://schemas.microsoft.com/office/drawing/2014/main" id="{EC727FF5-5E9F-C248-A831-E869965C49C5}"/>
              </a:ext>
            </a:extLst>
          </p:cNvPr>
          <p:cNvSpPr>
            <a:spLocks noGrp="1"/>
          </p:cNvSpPr>
          <p:nvPr>
            <p:ph type="ftr"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sp>
        <p:nvSpPr>
          <p:cNvPr id="14" name="Slide Number Placeholder 13">
            <a:extLst>
              <a:ext uri="{FF2B5EF4-FFF2-40B4-BE49-F238E27FC236}">
                <a16:creationId xmlns:a16="http://schemas.microsoft.com/office/drawing/2014/main" id="{8FEB1A8B-A59D-AD48-B756-2CE1C5F09405}"/>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73C856-2D42-774B-9F3D-A3E810E10692}" type="slidenum">
              <a:rPr kumimoji="0" lang="en-GB"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spTree>
    <p:extLst>
      <p:ext uri="{BB962C8B-B14F-4D97-AF65-F5344CB8AC3E}">
        <p14:creationId xmlns:p14="http://schemas.microsoft.com/office/powerpoint/2010/main" val="18503622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7AD6ABA-23C2-4681-A237-6588FAAE29A9}"/>
              </a:ext>
            </a:extLst>
          </p:cNvPr>
          <p:cNvGraphicFramePr>
            <a:graphicFrameLocks noChangeAspect="1"/>
          </p:cNvGraphicFramePr>
          <p:nvPr userDrawn="1">
            <p:custDataLst>
              <p:tags r:id="rId1"/>
            </p:custDataLst>
            <p:extLst>
              <p:ext uri="{D42A27DB-BD31-4B8C-83A1-F6EECF244321}">
                <p14:modId xmlns:p14="http://schemas.microsoft.com/office/powerpoint/2010/main" val="27249964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1" imgH="411" progId="TCLayout.ActiveDocument.1">
                  <p:embed/>
                </p:oleObj>
              </mc:Choice>
              <mc:Fallback>
                <p:oleObj name="think-cell Slide" r:id="rId4" imgW="411" imgH="411" progId="TCLayout.ActiveDocument.1">
                  <p:embed/>
                  <p:pic>
                    <p:nvPicPr>
                      <p:cNvPr id="4" name="Object 3" hidden="1">
                        <a:extLst>
                          <a:ext uri="{FF2B5EF4-FFF2-40B4-BE49-F238E27FC236}">
                            <a16:creationId xmlns:a16="http://schemas.microsoft.com/office/drawing/2014/main" id="{D7AD6ABA-23C2-4681-A237-6588FAAE29A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673372403"/>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reaker transparent">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5B38673-9F00-4245-A9BB-30FA9EF55B1F}"/>
              </a:ext>
            </a:extLst>
          </p:cNvPr>
          <p:cNvGraphicFramePr>
            <a:graphicFrameLocks noChangeAspect="1"/>
          </p:cNvGraphicFramePr>
          <p:nvPr userDrawn="1">
            <p:custDataLst>
              <p:tags r:id="rId1"/>
            </p:custDataLst>
            <p:extLst>
              <p:ext uri="{D42A27DB-BD31-4B8C-83A1-F6EECF244321}">
                <p14:modId xmlns:p14="http://schemas.microsoft.com/office/powerpoint/2010/main" val="3690682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4" name="Object 3" hidden="1">
                        <a:extLst>
                          <a:ext uri="{FF2B5EF4-FFF2-40B4-BE49-F238E27FC236}">
                            <a16:creationId xmlns:a16="http://schemas.microsoft.com/office/drawing/2014/main" id="{85B38673-9F00-4245-A9BB-30FA9EF55B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2" y="476250"/>
            <a:ext cx="11306175" cy="5905500"/>
          </a:xfrm>
          <a:prstGeom prst="rect">
            <a:avLst/>
          </a:prstGeom>
          <a:blipFill>
            <a:blip r:embed="rId5" cstate="hqprint">
              <a:extLst>
                <a:ext uri="{28A0092B-C50C-407E-A947-70E740481C1C}">
                  <a14:useLocalDpi xmlns:a14="http://schemas.microsoft.com/office/drawing/2010/main"/>
                </a:ext>
              </a:extLst>
            </a:blip>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80C095F1-5F40-DD4E-B507-AE2F7EA3541F}"/>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9" name="Subtitle 2">
            <a:extLst>
              <a:ext uri="{FF2B5EF4-FFF2-40B4-BE49-F238E27FC236}">
                <a16:creationId xmlns:a16="http://schemas.microsoft.com/office/drawing/2014/main" id="{46C565E2-D248-F948-8E4B-AB609D903B6E}"/>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2" name="Footer Placeholder 1">
            <a:extLst>
              <a:ext uri="{FF2B5EF4-FFF2-40B4-BE49-F238E27FC236}">
                <a16:creationId xmlns:a16="http://schemas.microsoft.com/office/drawing/2014/main" id="{916055BF-DB78-5C4C-BAF7-DE2EBCD22633}"/>
              </a:ext>
            </a:extLst>
          </p:cNvPr>
          <p:cNvSpPr>
            <a:spLocks noGrp="1"/>
          </p:cNvSpPr>
          <p:nvPr>
            <p:ph type="ftr" sz="quarter" idx="10"/>
          </p:nvPr>
        </p:nvSpPr>
        <p:spPr/>
        <p:txBody>
          <a:bodyPr/>
          <a:lstStyle/>
          <a:p>
            <a:endParaRPr lang="da-DK"/>
          </a:p>
        </p:txBody>
      </p:sp>
      <p:sp>
        <p:nvSpPr>
          <p:cNvPr id="3" name="Slide Number Placeholder 2">
            <a:extLst>
              <a:ext uri="{FF2B5EF4-FFF2-40B4-BE49-F238E27FC236}">
                <a16:creationId xmlns:a16="http://schemas.microsoft.com/office/drawing/2014/main" id="{E172754A-5714-E24D-9DEF-629BD67A764D}"/>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140323915"/>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reaker rø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8CA05C2-BF8A-48D2-A395-EA99BE2F5DAD}"/>
              </a:ext>
            </a:extLst>
          </p:cNvPr>
          <p:cNvGraphicFramePr>
            <a:graphicFrameLocks noChangeAspect="1"/>
          </p:cNvGraphicFramePr>
          <p:nvPr userDrawn="1">
            <p:custDataLst>
              <p:tags r:id="rId1"/>
            </p:custDataLst>
            <p:extLst>
              <p:ext uri="{D42A27DB-BD31-4B8C-83A1-F6EECF244321}">
                <p14:modId xmlns:p14="http://schemas.microsoft.com/office/powerpoint/2010/main" val="1032196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68CA05C2-BF8A-48D2-A395-EA99BE2F5DA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537085739"/>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reaker beig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6D4F526-AC89-40D5-81BB-0DDC6B662A0A}"/>
              </a:ext>
            </a:extLst>
          </p:cNvPr>
          <p:cNvGraphicFramePr>
            <a:graphicFrameLocks noChangeAspect="1"/>
          </p:cNvGraphicFramePr>
          <p:nvPr userDrawn="1">
            <p:custDataLst>
              <p:tags r:id="rId1"/>
            </p:custDataLst>
            <p:extLst>
              <p:ext uri="{D42A27DB-BD31-4B8C-83A1-F6EECF244321}">
                <p14:modId xmlns:p14="http://schemas.microsoft.com/office/powerpoint/2010/main" val="2784713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76D4F526-AC89-40D5-81BB-0DDC6B662A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E50E46EF-8318-D841-B303-A501C0EBEEEB}"/>
              </a:ext>
            </a:extLst>
          </p:cNvPr>
          <p:cNvSpPr/>
          <p:nvPr userDrawn="1"/>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vert="horz"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da-DK"/>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FF9BE60C-6529-421B-A845-DD15027EA2C7}" type="slidenum">
              <a:rPr lang="da-DK" smtClean="0"/>
              <a:pPr/>
              <a:t>‹nr.›</a:t>
            </a:fld>
            <a:endParaRPr lang="da-DK"/>
          </a:p>
        </p:txBody>
      </p:sp>
    </p:spTree>
    <p:extLst>
      <p:ext uri="{BB962C8B-B14F-4D97-AF65-F5344CB8AC3E}">
        <p14:creationId xmlns:p14="http://schemas.microsoft.com/office/powerpoint/2010/main" val="3351846682"/>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rø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E1ADD1B-7D97-4D6A-ABF7-371F509D1A54}"/>
              </a:ext>
            </a:extLst>
          </p:cNvPr>
          <p:cNvGraphicFramePr>
            <a:graphicFrameLocks noChangeAspect="1"/>
          </p:cNvGraphicFramePr>
          <p:nvPr userDrawn="1">
            <p:custDataLst>
              <p:tags r:id="rId1"/>
            </p:custDataLst>
            <p:extLst>
              <p:ext uri="{D42A27DB-BD31-4B8C-83A1-F6EECF244321}">
                <p14:modId xmlns:p14="http://schemas.microsoft.com/office/powerpoint/2010/main" val="42139161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9E1ADD1B-7D97-4D6A-ABF7-371F509D1A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pic>
        <p:nvPicPr>
          <p:cNvPr id="4" name="Billede 3">
            <a:extLst>
              <a:ext uri="{FF2B5EF4-FFF2-40B4-BE49-F238E27FC236}">
                <a16:creationId xmlns:a16="http://schemas.microsoft.com/office/drawing/2014/main" id="{48D242BA-D911-9624-0FBB-B21AE3BE038E}"/>
              </a:ext>
            </a:extLst>
          </p:cNvPr>
          <p:cNvPicPr>
            <a:picLocks noChangeAspect="1"/>
          </p:cNvPicPr>
          <p:nvPr userDrawn="1"/>
        </p:nvPicPr>
        <p:blipFill>
          <a:blip r:embed="rId7"/>
          <a:stretch>
            <a:fillRect/>
          </a:stretch>
        </p:blipFill>
        <p:spPr>
          <a:xfrm>
            <a:off x="5696023" y="6503884"/>
            <a:ext cx="799953" cy="301432"/>
          </a:xfrm>
          <a:prstGeom prst="rect">
            <a:avLst/>
          </a:prstGeom>
        </p:spPr>
      </p:pic>
    </p:spTree>
    <p:extLst>
      <p:ext uri="{BB962C8B-B14F-4D97-AF65-F5344CB8AC3E}">
        <p14:creationId xmlns:p14="http://schemas.microsoft.com/office/powerpoint/2010/main" val="10758194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tatement tekst + billede logo hvid">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E1BD8DE2-3F57-43B3-8166-E315764DD6F8}"/>
              </a:ext>
            </a:extLst>
          </p:cNvPr>
          <p:cNvGraphicFramePr>
            <a:graphicFrameLocks noChangeAspect="1"/>
          </p:cNvGraphicFramePr>
          <p:nvPr userDrawn="1">
            <p:custDataLst>
              <p:tags r:id="rId1"/>
            </p:custDataLst>
            <p:extLst>
              <p:ext uri="{D42A27DB-BD31-4B8C-83A1-F6EECF244321}">
                <p14:modId xmlns:p14="http://schemas.microsoft.com/office/powerpoint/2010/main" val="2733536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1" imgH="411" progId="TCLayout.ActiveDocument.1">
                  <p:embed/>
                </p:oleObj>
              </mc:Choice>
              <mc:Fallback>
                <p:oleObj name="think-cell Slide" r:id="rId3" imgW="411" imgH="411" progId="TCLayout.ActiveDocument.1">
                  <p:embed/>
                  <p:pic>
                    <p:nvPicPr>
                      <p:cNvPr id="2" name="Object 1" hidden="1">
                        <a:extLst>
                          <a:ext uri="{FF2B5EF4-FFF2-40B4-BE49-F238E27FC236}">
                            <a16:creationId xmlns:a16="http://schemas.microsoft.com/office/drawing/2014/main" id="{E1BD8DE2-3F57-43B3-8166-E315764DD6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vert="horz"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069469995"/>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 + små billeder">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19D75D1-567D-4143-A53C-A50D866E97F2}"/>
              </a:ext>
            </a:extLst>
          </p:cNvPr>
          <p:cNvGraphicFramePr>
            <a:graphicFrameLocks noChangeAspect="1"/>
          </p:cNvGraphicFramePr>
          <p:nvPr userDrawn="1">
            <p:custDataLst>
              <p:tags r:id="rId1"/>
            </p:custDataLst>
            <p:extLst>
              <p:ext uri="{D42A27DB-BD31-4B8C-83A1-F6EECF244321}">
                <p14:modId xmlns:p14="http://schemas.microsoft.com/office/powerpoint/2010/main" val="1523690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819D75D1-567D-4143-A53C-A50D866E9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 hidden="1">
            <a:extLst>
              <a:ext uri="{FF2B5EF4-FFF2-40B4-BE49-F238E27FC236}">
                <a16:creationId xmlns:a16="http://schemas.microsoft.com/office/drawing/2014/main" id="{DE83F40C-9AE4-483A-B971-77A030A56505}"/>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3" name="Rectangle 12">
            <a:extLst>
              <a:ext uri="{FF2B5EF4-FFF2-40B4-BE49-F238E27FC236}">
                <a16:creationId xmlns:a16="http://schemas.microsoft.com/office/drawing/2014/main" id="{9FBC2466-C351-6F41-822D-3C7A2BDE0F5B}"/>
              </a:ext>
            </a:extLst>
          </p:cNvPr>
          <p:cNvSpPr/>
          <p:nvPr userDrawn="1"/>
        </p:nvSpPr>
        <p:spPr>
          <a:xfrm>
            <a:off x="442913" y="1255726"/>
            <a:ext cx="11306175" cy="5126023"/>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p>
            <a:endParaRPr lang="da-DK"/>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FF9BE60C-6529-421B-A845-DD15027EA2C7}" type="slidenum">
              <a:rPr lang="da-DK" smtClean="0"/>
              <a:pPr/>
              <a:t>‹nr.›</a:t>
            </a:fld>
            <a:endParaRPr lang="da-DK"/>
          </a:p>
        </p:txBody>
      </p:sp>
      <p:sp>
        <p:nvSpPr>
          <p:cNvPr id="15" name="Title 1">
            <a:extLst>
              <a:ext uri="{FF2B5EF4-FFF2-40B4-BE49-F238E27FC236}">
                <a16:creationId xmlns:a16="http://schemas.microsoft.com/office/drawing/2014/main" id="{9D396D89-407D-4C79-BEF7-B3BB7931C047}"/>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27134819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kstside grøn + små bille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55F8563-F1CE-4926-B6DB-5AAD40414F05}"/>
              </a:ext>
            </a:extLst>
          </p:cNvPr>
          <p:cNvGraphicFramePr>
            <a:graphicFrameLocks noChangeAspect="1"/>
          </p:cNvGraphicFramePr>
          <p:nvPr userDrawn="1">
            <p:custDataLst>
              <p:tags r:id="rId1"/>
            </p:custDataLst>
            <p:extLst>
              <p:ext uri="{D42A27DB-BD31-4B8C-83A1-F6EECF244321}">
                <p14:modId xmlns:p14="http://schemas.microsoft.com/office/powerpoint/2010/main" val="10255198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855F8563-F1CE-4926-B6DB-5AAD40414F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a:extLst>
              <a:ext uri="{FF2B5EF4-FFF2-40B4-BE49-F238E27FC236}">
                <a16:creationId xmlns:a16="http://schemas.microsoft.com/office/drawing/2014/main" id="{B2F3ACBC-6ADE-40CA-ACCE-4A47E131F70C}"/>
              </a:ext>
            </a:extLst>
          </p:cNvPr>
          <p:cNvSpPr/>
          <p:nvPr userDrawn="1">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90000"/>
              </a:lnSpc>
              <a:spcBef>
                <a:spcPct val="0"/>
              </a:spcBef>
              <a:spcAft>
                <a:spcPct val="0"/>
              </a:spcAft>
            </a:pPr>
            <a:endParaRPr lang="en-US" sz="2400" b="1" i="0" baseline="0">
              <a:latin typeface="COOP" panose="020B0504030101010102" pitchFamily="34" charset="0"/>
              <a:ea typeface="+mj-ea"/>
              <a:cs typeface="+mj-cs"/>
              <a:sym typeface="COOP" panose="020B0504030101010102" pitchFamily="34" charset="0"/>
            </a:endParaRPr>
          </a:p>
        </p:txBody>
      </p:sp>
      <p:sp>
        <p:nvSpPr>
          <p:cNvPr id="10" name="Rectangle 9">
            <a:extLst>
              <a:ext uri="{FF2B5EF4-FFF2-40B4-BE49-F238E27FC236}">
                <a16:creationId xmlns:a16="http://schemas.microsoft.com/office/drawing/2014/main" id="{AF87E191-873D-3C40-A883-357DE79D4FE7}"/>
              </a:ext>
            </a:extLst>
          </p:cNvPr>
          <p:cNvSpPr/>
          <p:nvPr userDrawn="1"/>
        </p:nvSpPr>
        <p:spPr>
          <a:xfrm>
            <a:off x="442913" y="1255726"/>
            <a:ext cx="11306175" cy="5126023"/>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endParaRPr lang="da-DK"/>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p>
            <a:endParaRPr lang="da-DK"/>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FF9BE60C-6529-421B-A845-DD15027EA2C7}" type="slidenum">
              <a:rPr lang="da-DK" smtClean="0"/>
              <a:pPr/>
              <a:t>‹nr.›</a:t>
            </a:fld>
            <a:endParaRPr lang="da-DK"/>
          </a:p>
        </p:txBody>
      </p:sp>
      <p:sp>
        <p:nvSpPr>
          <p:cNvPr id="13" name="Title 1">
            <a:extLst>
              <a:ext uri="{FF2B5EF4-FFF2-40B4-BE49-F238E27FC236}">
                <a16:creationId xmlns:a16="http://schemas.microsoft.com/office/drawing/2014/main" id="{7D987E91-1D4E-46C6-A700-06E9412807FF}"/>
              </a:ext>
            </a:extLst>
          </p:cNvPr>
          <p:cNvSpPr>
            <a:spLocks noGrp="1"/>
          </p:cNvSpPr>
          <p:nvPr>
            <p:ph type="title"/>
          </p:nvPr>
        </p:nvSpPr>
        <p:spPr>
          <a:xfrm>
            <a:off x="469900" y="402586"/>
            <a:ext cx="11312797" cy="853141"/>
          </a:xfrm>
        </p:spPr>
        <p:txBody>
          <a:bodyPr vert="horz">
            <a:normAutofit/>
          </a:bodyPr>
          <a:lstStyle>
            <a:lvl1pPr>
              <a:defRPr sz="2400"/>
            </a:lvl1pPr>
          </a:lstStyle>
          <a:p>
            <a:r>
              <a:rPr lang="en-US"/>
              <a:t>Click to edit Master title style</a:t>
            </a:r>
            <a:endParaRPr lang="da-DK"/>
          </a:p>
        </p:txBody>
      </p:sp>
    </p:spTree>
    <p:extLst>
      <p:ext uri="{BB962C8B-B14F-4D97-AF65-F5344CB8AC3E}">
        <p14:creationId xmlns:p14="http://schemas.microsoft.com/office/powerpoint/2010/main" val="417626121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image" Target="../media/image1.emf"/><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3.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theme" Target="../theme/theme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image" Target="../media/image21.emf"/><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oleObject" Target="../embeddings/oleObject41.bin"/><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tags" Target="../tags/tag58.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theme" Target="../theme/theme2.xml"/><Relationship Id="rId28" Type="http://schemas.openxmlformats.org/officeDocument/2006/relationships/image" Target="../media/image3.sv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9.xml"/><Relationship Id="rId21" Type="http://schemas.openxmlformats.org/officeDocument/2006/relationships/slideLayout" Target="../slideLayouts/slideLayout134.xml"/><Relationship Id="rId42" Type="http://schemas.openxmlformats.org/officeDocument/2006/relationships/slideLayout" Target="../slideLayouts/slideLayout155.xml"/><Relationship Id="rId47" Type="http://schemas.openxmlformats.org/officeDocument/2006/relationships/slideLayout" Target="../slideLayouts/slideLayout160.xml"/><Relationship Id="rId63" Type="http://schemas.openxmlformats.org/officeDocument/2006/relationships/slideLayout" Target="../slideLayouts/slideLayout176.xml"/><Relationship Id="rId68" Type="http://schemas.openxmlformats.org/officeDocument/2006/relationships/slideLayout" Target="../slideLayouts/slideLayout181.xml"/><Relationship Id="rId84" Type="http://schemas.openxmlformats.org/officeDocument/2006/relationships/slideLayout" Target="../slideLayouts/slideLayout197.xml"/><Relationship Id="rId89" Type="http://schemas.openxmlformats.org/officeDocument/2006/relationships/slideLayout" Target="../slideLayouts/slideLayout202.xml"/><Relationship Id="rId16" Type="http://schemas.openxmlformats.org/officeDocument/2006/relationships/slideLayout" Target="../slideLayouts/slideLayout129.xml"/><Relationship Id="rId11" Type="http://schemas.openxmlformats.org/officeDocument/2006/relationships/slideLayout" Target="../slideLayouts/slideLayout124.xml"/><Relationship Id="rId32" Type="http://schemas.openxmlformats.org/officeDocument/2006/relationships/slideLayout" Target="../slideLayouts/slideLayout145.xml"/><Relationship Id="rId37" Type="http://schemas.openxmlformats.org/officeDocument/2006/relationships/slideLayout" Target="../slideLayouts/slideLayout150.xml"/><Relationship Id="rId53" Type="http://schemas.openxmlformats.org/officeDocument/2006/relationships/slideLayout" Target="../slideLayouts/slideLayout166.xml"/><Relationship Id="rId58" Type="http://schemas.openxmlformats.org/officeDocument/2006/relationships/slideLayout" Target="../slideLayouts/slideLayout171.xml"/><Relationship Id="rId74" Type="http://schemas.openxmlformats.org/officeDocument/2006/relationships/slideLayout" Target="../slideLayouts/slideLayout187.xml"/><Relationship Id="rId79" Type="http://schemas.openxmlformats.org/officeDocument/2006/relationships/slideLayout" Target="../slideLayouts/slideLayout192.xml"/><Relationship Id="rId5" Type="http://schemas.openxmlformats.org/officeDocument/2006/relationships/slideLayout" Target="../slideLayouts/slideLayout118.xml"/><Relationship Id="rId90" Type="http://schemas.openxmlformats.org/officeDocument/2006/relationships/theme" Target="../theme/theme3.xml"/><Relationship Id="rId95" Type="http://schemas.openxmlformats.org/officeDocument/2006/relationships/image" Target="../media/image3.svg"/><Relationship Id="rId22" Type="http://schemas.openxmlformats.org/officeDocument/2006/relationships/slideLayout" Target="../slideLayouts/slideLayout135.xml"/><Relationship Id="rId27" Type="http://schemas.openxmlformats.org/officeDocument/2006/relationships/slideLayout" Target="../slideLayouts/slideLayout140.xml"/><Relationship Id="rId43" Type="http://schemas.openxmlformats.org/officeDocument/2006/relationships/slideLayout" Target="../slideLayouts/slideLayout156.xml"/><Relationship Id="rId48" Type="http://schemas.openxmlformats.org/officeDocument/2006/relationships/slideLayout" Target="../slideLayouts/slideLayout161.xml"/><Relationship Id="rId64" Type="http://schemas.openxmlformats.org/officeDocument/2006/relationships/slideLayout" Target="../slideLayouts/slideLayout177.xml"/><Relationship Id="rId69" Type="http://schemas.openxmlformats.org/officeDocument/2006/relationships/slideLayout" Target="../slideLayouts/slideLayout182.xml"/><Relationship Id="rId8" Type="http://schemas.openxmlformats.org/officeDocument/2006/relationships/slideLayout" Target="../slideLayouts/slideLayout121.xml"/><Relationship Id="rId51" Type="http://schemas.openxmlformats.org/officeDocument/2006/relationships/slideLayout" Target="../slideLayouts/slideLayout164.xml"/><Relationship Id="rId72" Type="http://schemas.openxmlformats.org/officeDocument/2006/relationships/slideLayout" Target="../slideLayouts/slideLayout185.xml"/><Relationship Id="rId80" Type="http://schemas.openxmlformats.org/officeDocument/2006/relationships/slideLayout" Target="../slideLayouts/slideLayout193.xml"/><Relationship Id="rId85" Type="http://schemas.openxmlformats.org/officeDocument/2006/relationships/slideLayout" Target="../slideLayouts/slideLayout198.xml"/><Relationship Id="rId93" Type="http://schemas.openxmlformats.org/officeDocument/2006/relationships/image" Target="../media/image1.emf"/><Relationship Id="rId3" Type="http://schemas.openxmlformats.org/officeDocument/2006/relationships/slideLayout" Target="../slideLayouts/slideLayout116.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33" Type="http://schemas.openxmlformats.org/officeDocument/2006/relationships/slideLayout" Target="../slideLayouts/slideLayout146.xml"/><Relationship Id="rId38" Type="http://schemas.openxmlformats.org/officeDocument/2006/relationships/slideLayout" Target="../slideLayouts/slideLayout151.xml"/><Relationship Id="rId46" Type="http://schemas.openxmlformats.org/officeDocument/2006/relationships/slideLayout" Target="../slideLayouts/slideLayout159.xml"/><Relationship Id="rId59" Type="http://schemas.openxmlformats.org/officeDocument/2006/relationships/slideLayout" Target="../slideLayouts/slideLayout172.xml"/><Relationship Id="rId67" Type="http://schemas.openxmlformats.org/officeDocument/2006/relationships/slideLayout" Target="../slideLayouts/slideLayout180.xml"/><Relationship Id="rId20" Type="http://schemas.openxmlformats.org/officeDocument/2006/relationships/slideLayout" Target="../slideLayouts/slideLayout133.xml"/><Relationship Id="rId41" Type="http://schemas.openxmlformats.org/officeDocument/2006/relationships/slideLayout" Target="../slideLayouts/slideLayout154.xml"/><Relationship Id="rId54" Type="http://schemas.openxmlformats.org/officeDocument/2006/relationships/slideLayout" Target="../slideLayouts/slideLayout167.xml"/><Relationship Id="rId62" Type="http://schemas.openxmlformats.org/officeDocument/2006/relationships/slideLayout" Target="../slideLayouts/slideLayout175.xml"/><Relationship Id="rId70" Type="http://schemas.openxmlformats.org/officeDocument/2006/relationships/slideLayout" Target="../slideLayouts/slideLayout183.xml"/><Relationship Id="rId75" Type="http://schemas.openxmlformats.org/officeDocument/2006/relationships/slideLayout" Target="../slideLayouts/slideLayout188.xml"/><Relationship Id="rId83" Type="http://schemas.openxmlformats.org/officeDocument/2006/relationships/slideLayout" Target="../slideLayouts/slideLayout196.xml"/><Relationship Id="rId88" Type="http://schemas.openxmlformats.org/officeDocument/2006/relationships/slideLayout" Target="../slideLayouts/slideLayout201.xml"/><Relationship Id="rId91" Type="http://schemas.openxmlformats.org/officeDocument/2006/relationships/tags" Target="../tags/tag87.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28" Type="http://schemas.openxmlformats.org/officeDocument/2006/relationships/slideLayout" Target="../slideLayouts/slideLayout141.xml"/><Relationship Id="rId36" Type="http://schemas.openxmlformats.org/officeDocument/2006/relationships/slideLayout" Target="../slideLayouts/slideLayout149.xml"/><Relationship Id="rId49" Type="http://schemas.openxmlformats.org/officeDocument/2006/relationships/slideLayout" Target="../slideLayouts/slideLayout162.xml"/><Relationship Id="rId57" Type="http://schemas.openxmlformats.org/officeDocument/2006/relationships/slideLayout" Target="../slideLayouts/slideLayout170.xml"/><Relationship Id="rId10" Type="http://schemas.openxmlformats.org/officeDocument/2006/relationships/slideLayout" Target="../slideLayouts/slideLayout123.xml"/><Relationship Id="rId31" Type="http://schemas.openxmlformats.org/officeDocument/2006/relationships/slideLayout" Target="../slideLayouts/slideLayout144.xml"/><Relationship Id="rId44" Type="http://schemas.openxmlformats.org/officeDocument/2006/relationships/slideLayout" Target="../slideLayouts/slideLayout157.xml"/><Relationship Id="rId52" Type="http://schemas.openxmlformats.org/officeDocument/2006/relationships/slideLayout" Target="../slideLayouts/slideLayout165.xml"/><Relationship Id="rId60" Type="http://schemas.openxmlformats.org/officeDocument/2006/relationships/slideLayout" Target="../slideLayouts/slideLayout173.xml"/><Relationship Id="rId65" Type="http://schemas.openxmlformats.org/officeDocument/2006/relationships/slideLayout" Target="../slideLayouts/slideLayout178.xml"/><Relationship Id="rId73" Type="http://schemas.openxmlformats.org/officeDocument/2006/relationships/slideLayout" Target="../slideLayouts/slideLayout186.xml"/><Relationship Id="rId78" Type="http://schemas.openxmlformats.org/officeDocument/2006/relationships/slideLayout" Target="../slideLayouts/slideLayout191.xml"/><Relationship Id="rId81" Type="http://schemas.openxmlformats.org/officeDocument/2006/relationships/slideLayout" Target="../slideLayouts/slideLayout194.xml"/><Relationship Id="rId86" Type="http://schemas.openxmlformats.org/officeDocument/2006/relationships/slideLayout" Target="../slideLayouts/slideLayout199.xml"/><Relationship Id="rId94" Type="http://schemas.openxmlformats.org/officeDocument/2006/relationships/image" Target="../media/image2.png"/><Relationship Id="rId4" Type="http://schemas.openxmlformats.org/officeDocument/2006/relationships/slideLayout" Target="../slideLayouts/slideLayout117.xml"/><Relationship Id="rId9" Type="http://schemas.openxmlformats.org/officeDocument/2006/relationships/slideLayout" Target="../slideLayouts/slideLayout122.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9" Type="http://schemas.openxmlformats.org/officeDocument/2006/relationships/slideLayout" Target="../slideLayouts/slideLayout152.xml"/><Relationship Id="rId34" Type="http://schemas.openxmlformats.org/officeDocument/2006/relationships/slideLayout" Target="../slideLayouts/slideLayout147.xml"/><Relationship Id="rId50" Type="http://schemas.openxmlformats.org/officeDocument/2006/relationships/slideLayout" Target="../slideLayouts/slideLayout163.xml"/><Relationship Id="rId55" Type="http://schemas.openxmlformats.org/officeDocument/2006/relationships/slideLayout" Target="../slideLayouts/slideLayout168.xml"/><Relationship Id="rId76" Type="http://schemas.openxmlformats.org/officeDocument/2006/relationships/slideLayout" Target="../slideLayouts/slideLayout189.xml"/><Relationship Id="rId7" Type="http://schemas.openxmlformats.org/officeDocument/2006/relationships/slideLayout" Target="../slideLayouts/slideLayout120.xml"/><Relationship Id="rId71" Type="http://schemas.openxmlformats.org/officeDocument/2006/relationships/slideLayout" Target="../slideLayouts/slideLayout184.xml"/><Relationship Id="rId92" Type="http://schemas.openxmlformats.org/officeDocument/2006/relationships/oleObject" Target="../embeddings/oleObject64.bin"/><Relationship Id="rId2" Type="http://schemas.openxmlformats.org/officeDocument/2006/relationships/slideLayout" Target="../slideLayouts/slideLayout115.xml"/><Relationship Id="rId29" Type="http://schemas.openxmlformats.org/officeDocument/2006/relationships/slideLayout" Target="../slideLayouts/slideLayout142.xml"/><Relationship Id="rId24" Type="http://schemas.openxmlformats.org/officeDocument/2006/relationships/slideLayout" Target="../slideLayouts/slideLayout137.xml"/><Relationship Id="rId40" Type="http://schemas.openxmlformats.org/officeDocument/2006/relationships/slideLayout" Target="../slideLayouts/slideLayout153.xml"/><Relationship Id="rId45" Type="http://schemas.openxmlformats.org/officeDocument/2006/relationships/slideLayout" Target="../slideLayouts/slideLayout158.xml"/><Relationship Id="rId66" Type="http://schemas.openxmlformats.org/officeDocument/2006/relationships/slideLayout" Target="../slideLayouts/slideLayout179.xml"/><Relationship Id="rId87" Type="http://schemas.openxmlformats.org/officeDocument/2006/relationships/slideLayout" Target="../slideLayouts/slideLayout200.xml"/><Relationship Id="rId61" Type="http://schemas.openxmlformats.org/officeDocument/2006/relationships/slideLayout" Target="../slideLayouts/slideLayout174.xml"/><Relationship Id="rId82" Type="http://schemas.openxmlformats.org/officeDocument/2006/relationships/slideLayout" Target="../slideLayouts/slideLayout195.xml"/><Relationship Id="rId19" Type="http://schemas.openxmlformats.org/officeDocument/2006/relationships/slideLayout" Target="../slideLayouts/slideLayout132.xml"/><Relationship Id="rId14" Type="http://schemas.openxmlformats.org/officeDocument/2006/relationships/slideLayout" Target="../slideLayouts/slideLayout127.xml"/><Relationship Id="rId30" Type="http://schemas.openxmlformats.org/officeDocument/2006/relationships/slideLayout" Target="../slideLayouts/slideLayout143.xml"/><Relationship Id="rId35" Type="http://schemas.openxmlformats.org/officeDocument/2006/relationships/slideLayout" Target="../slideLayouts/slideLayout148.xml"/><Relationship Id="rId56" Type="http://schemas.openxmlformats.org/officeDocument/2006/relationships/slideLayout" Target="../slideLayouts/slideLayout169.xml"/><Relationship Id="rId77" Type="http://schemas.openxmlformats.org/officeDocument/2006/relationships/slideLayout" Target="../slideLayouts/slideLayout19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26" Type="http://schemas.openxmlformats.org/officeDocument/2006/relationships/slideLayout" Target="../slideLayouts/slideLayout228.xml"/><Relationship Id="rId3" Type="http://schemas.openxmlformats.org/officeDocument/2006/relationships/slideLayout" Target="../slideLayouts/slideLayout205.xml"/><Relationship Id="rId21" Type="http://schemas.openxmlformats.org/officeDocument/2006/relationships/slideLayout" Target="../slideLayouts/slideLayout223.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5" Type="http://schemas.openxmlformats.org/officeDocument/2006/relationships/slideLayout" Target="../slideLayouts/slideLayout227.xml"/><Relationship Id="rId33" Type="http://schemas.openxmlformats.org/officeDocument/2006/relationships/image" Target="../media/image33.svg"/><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slideLayout" Target="../slideLayouts/slideLayout222.xml"/><Relationship Id="rId29" Type="http://schemas.openxmlformats.org/officeDocument/2006/relationships/tags" Target="../tags/tag187.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24" Type="http://schemas.openxmlformats.org/officeDocument/2006/relationships/slideLayout" Target="../slideLayouts/slideLayout226.xml"/><Relationship Id="rId32" Type="http://schemas.openxmlformats.org/officeDocument/2006/relationships/image" Target="../media/image2.png"/><Relationship Id="rId5" Type="http://schemas.openxmlformats.org/officeDocument/2006/relationships/slideLayout" Target="../slideLayouts/slideLayout207.xml"/><Relationship Id="rId15" Type="http://schemas.openxmlformats.org/officeDocument/2006/relationships/slideLayout" Target="../slideLayouts/slideLayout217.xml"/><Relationship Id="rId23" Type="http://schemas.openxmlformats.org/officeDocument/2006/relationships/slideLayout" Target="../slideLayouts/slideLayout225.xml"/><Relationship Id="rId28" Type="http://schemas.openxmlformats.org/officeDocument/2006/relationships/theme" Target="../theme/theme4.xml"/><Relationship Id="rId10" Type="http://schemas.openxmlformats.org/officeDocument/2006/relationships/slideLayout" Target="../slideLayouts/slideLayout212.xml"/><Relationship Id="rId19" Type="http://schemas.openxmlformats.org/officeDocument/2006/relationships/slideLayout" Target="../slideLayouts/slideLayout221.xml"/><Relationship Id="rId31" Type="http://schemas.openxmlformats.org/officeDocument/2006/relationships/image" Target="../media/image21.emf"/><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 Id="rId22" Type="http://schemas.openxmlformats.org/officeDocument/2006/relationships/slideLayout" Target="../slideLayouts/slideLayout224.xml"/><Relationship Id="rId27" Type="http://schemas.openxmlformats.org/officeDocument/2006/relationships/slideLayout" Target="../slideLayouts/slideLayout229.xml"/><Relationship Id="rId30" Type="http://schemas.openxmlformats.org/officeDocument/2006/relationships/oleObject" Target="../embeddings/oleObject148.bin"/><Relationship Id="rId8" Type="http://schemas.openxmlformats.org/officeDocument/2006/relationships/slideLayout" Target="../slideLayouts/slideLayout2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3" Type="http://schemas.openxmlformats.org/officeDocument/2006/relationships/slideLayout" Target="../slideLayouts/slideLayout232.xml"/><Relationship Id="rId21" Type="http://schemas.openxmlformats.org/officeDocument/2006/relationships/oleObject" Target="../embeddings/oleObject171.bin"/><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tags" Target="../tags/tag216.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image" Target="../media/image3.svg"/><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image" Target="../media/image2.png"/><Relationship Id="rId10" Type="http://schemas.openxmlformats.org/officeDocument/2006/relationships/slideLayout" Target="../slideLayouts/slideLayout239.xml"/><Relationship Id="rId19" Type="http://schemas.openxmlformats.org/officeDocument/2006/relationships/theme" Target="../theme/theme5.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image" Target="../media/image21.emf"/></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73.xml"/><Relationship Id="rId21" Type="http://schemas.openxmlformats.org/officeDocument/2006/relationships/slideLayout" Target="../slideLayouts/slideLayout268.xml"/><Relationship Id="rId42" Type="http://schemas.openxmlformats.org/officeDocument/2006/relationships/slideLayout" Target="../slideLayouts/slideLayout289.xml"/><Relationship Id="rId47" Type="http://schemas.openxmlformats.org/officeDocument/2006/relationships/slideLayout" Target="../slideLayouts/slideLayout294.xml"/><Relationship Id="rId63" Type="http://schemas.openxmlformats.org/officeDocument/2006/relationships/slideLayout" Target="../slideLayouts/slideLayout310.xml"/><Relationship Id="rId68" Type="http://schemas.openxmlformats.org/officeDocument/2006/relationships/slideLayout" Target="../slideLayouts/slideLayout315.xml"/><Relationship Id="rId84" Type="http://schemas.openxmlformats.org/officeDocument/2006/relationships/slideLayout" Target="../slideLayouts/slideLayout331.xml"/><Relationship Id="rId89" Type="http://schemas.openxmlformats.org/officeDocument/2006/relationships/slideLayout" Target="../slideLayouts/slideLayout336.xml"/><Relationship Id="rId16" Type="http://schemas.openxmlformats.org/officeDocument/2006/relationships/slideLayout" Target="../slideLayouts/slideLayout263.xml"/><Relationship Id="rId11" Type="http://schemas.openxmlformats.org/officeDocument/2006/relationships/slideLayout" Target="../slideLayouts/slideLayout258.xml"/><Relationship Id="rId32" Type="http://schemas.openxmlformats.org/officeDocument/2006/relationships/slideLayout" Target="../slideLayouts/slideLayout279.xml"/><Relationship Id="rId37" Type="http://schemas.openxmlformats.org/officeDocument/2006/relationships/slideLayout" Target="../slideLayouts/slideLayout284.xml"/><Relationship Id="rId53" Type="http://schemas.openxmlformats.org/officeDocument/2006/relationships/slideLayout" Target="../slideLayouts/slideLayout300.xml"/><Relationship Id="rId58" Type="http://schemas.openxmlformats.org/officeDocument/2006/relationships/slideLayout" Target="../slideLayouts/slideLayout305.xml"/><Relationship Id="rId74" Type="http://schemas.openxmlformats.org/officeDocument/2006/relationships/slideLayout" Target="../slideLayouts/slideLayout321.xml"/><Relationship Id="rId79" Type="http://schemas.openxmlformats.org/officeDocument/2006/relationships/slideLayout" Target="../slideLayouts/slideLayout326.xml"/><Relationship Id="rId5" Type="http://schemas.openxmlformats.org/officeDocument/2006/relationships/slideLayout" Target="../slideLayouts/slideLayout252.xml"/><Relationship Id="rId90" Type="http://schemas.openxmlformats.org/officeDocument/2006/relationships/slideLayout" Target="../slideLayouts/slideLayout337.xml"/><Relationship Id="rId95" Type="http://schemas.openxmlformats.org/officeDocument/2006/relationships/oleObject" Target="../embeddings/oleObject189.bin"/><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43" Type="http://schemas.openxmlformats.org/officeDocument/2006/relationships/slideLayout" Target="../slideLayouts/slideLayout290.xml"/><Relationship Id="rId48" Type="http://schemas.openxmlformats.org/officeDocument/2006/relationships/slideLayout" Target="../slideLayouts/slideLayout295.xml"/><Relationship Id="rId64" Type="http://schemas.openxmlformats.org/officeDocument/2006/relationships/slideLayout" Target="../slideLayouts/slideLayout311.xml"/><Relationship Id="rId69" Type="http://schemas.openxmlformats.org/officeDocument/2006/relationships/slideLayout" Target="../slideLayouts/slideLayout316.xml"/><Relationship Id="rId80" Type="http://schemas.openxmlformats.org/officeDocument/2006/relationships/slideLayout" Target="../slideLayouts/slideLayout327.xml"/><Relationship Id="rId85" Type="http://schemas.openxmlformats.org/officeDocument/2006/relationships/slideLayout" Target="../slideLayouts/slideLayout332.xml"/><Relationship Id="rId3" Type="http://schemas.openxmlformats.org/officeDocument/2006/relationships/slideLayout" Target="../slideLayouts/slideLayout250.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33" Type="http://schemas.openxmlformats.org/officeDocument/2006/relationships/slideLayout" Target="../slideLayouts/slideLayout280.xml"/><Relationship Id="rId38" Type="http://schemas.openxmlformats.org/officeDocument/2006/relationships/slideLayout" Target="../slideLayouts/slideLayout285.xml"/><Relationship Id="rId46" Type="http://schemas.openxmlformats.org/officeDocument/2006/relationships/slideLayout" Target="../slideLayouts/slideLayout293.xml"/><Relationship Id="rId59" Type="http://schemas.openxmlformats.org/officeDocument/2006/relationships/slideLayout" Target="../slideLayouts/slideLayout306.xml"/><Relationship Id="rId67" Type="http://schemas.openxmlformats.org/officeDocument/2006/relationships/slideLayout" Target="../slideLayouts/slideLayout314.xml"/><Relationship Id="rId20" Type="http://schemas.openxmlformats.org/officeDocument/2006/relationships/slideLayout" Target="../slideLayouts/slideLayout267.xml"/><Relationship Id="rId41" Type="http://schemas.openxmlformats.org/officeDocument/2006/relationships/slideLayout" Target="../slideLayouts/slideLayout288.xml"/><Relationship Id="rId54" Type="http://schemas.openxmlformats.org/officeDocument/2006/relationships/slideLayout" Target="../slideLayouts/slideLayout301.xml"/><Relationship Id="rId62" Type="http://schemas.openxmlformats.org/officeDocument/2006/relationships/slideLayout" Target="../slideLayouts/slideLayout309.xml"/><Relationship Id="rId70" Type="http://schemas.openxmlformats.org/officeDocument/2006/relationships/slideLayout" Target="../slideLayouts/slideLayout317.xml"/><Relationship Id="rId75" Type="http://schemas.openxmlformats.org/officeDocument/2006/relationships/slideLayout" Target="../slideLayouts/slideLayout322.xml"/><Relationship Id="rId83" Type="http://schemas.openxmlformats.org/officeDocument/2006/relationships/slideLayout" Target="../slideLayouts/slideLayout330.xml"/><Relationship Id="rId88" Type="http://schemas.openxmlformats.org/officeDocument/2006/relationships/slideLayout" Target="../slideLayouts/slideLayout335.xml"/><Relationship Id="rId91" Type="http://schemas.openxmlformats.org/officeDocument/2006/relationships/slideLayout" Target="../slideLayouts/slideLayout338.xml"/><Relationship Id="rId96" Type="http://schemas.openxmlformats.org/officeDocument/2006/relationships/image" Target="../media/image1.emf"/><Relationship Id="rId1" Type="http://schemas.openxmlformats.org/officeDocument/2006/relationships/slideLayout" Target="../slideLayouts/slideLayout248.xml"/><Relationship Id="rId6" Type="http://schemas.openxmlformats.org/officeDocument/2006/relationships/slideLayout" Target="../slideLayouts/slideLayout253.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36" Type="http://schemas.openxmlformats.org/officeDocument/2006/relationships/slideLayout" Target="../slideLayouts/slideLayout283.xml"/><Relationship Id="rId49" Type="http://schemas.openxmlformats.org/officeDocument/2006/relationships/slideLayout" Target="../slideLayouts/slideLayout296.xml"/><Relationship Id="rId57" Type="http://schemas.openxmlformats.org/officeDocument/2006/relationships/slideLayout" Target="../slideLayouts/slideLayout304.xml"/><Relationship Id="rId10" Type="http://schemas.openxmlformats.org/officeDocument/2006/relationships/slideLayout" Target="../slideLayouts/slideLayout257.xml"/><Relationship Id="rId31" Type="http://schemas.openxmlformats.org/officeDocument/2006/relationships/slideLayout" Target="../slideLayouts/slideLayout278.xml"/><Relationship Id="rId44" Type="http://schemas.openxmlformats.org/officeDocument/2006/relationships/slideLayout" Target="../slideLayouts/slideLayout291.xml"/><Relationship Id="rId52" Type="http://schemas.openxmlformats.org/officeDocument/2006/relationships/slideLayout" Target="../slideLayouts/slideLayout299.xml"/><Relationship Id="rId60" Type="http://schemas.openxmlformats.org/officeDocument/2006/relationships/slideLayout" Target="../slideLayouts/slideLayout307.xml"/><Relationship Id="rId65" Type="http://schemas.openxmlformats.org/officeDocument/2006/relationships/slideLayout" Target="../slideLayouts/slideLayout312.xml"/><Relationship Id="rId73" Type="http://schemas.openxmlformats.org/officeDocument/2006/relationships/slideLayout" Target="../slideLayouts/slideLayout320.xml"/><Relationship Id="rId78" Type="http://schemas.openxmlformats.org/officeDocument/2006/relationships/slideLayout" Target="../slideLayouts/slideLayout325.xml"/><Relationship Id="rId81" Type="http://schemas.openxmlformats.org/officeDocument/2006/relationships/slideLayout" Target="../slideLayouts/slideLayout328.xml"/><Relationship Id="rId86" Type="http://schemas.openxmlformats.org/officeDocument/2006/relationships/slideLayout" Target="../slideLayouts/slideLayout333.xml"/><Relationship Id="rId94" Type="http://schemas.openxmlformats.org/officeDocument/2006/relationships/tags" Target="../tags/tag243.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39" Type="http://schemas.openxmlformats.org/officeDocument/2006/relationships/slideLayout" Target="../slideLayouts/slideLayout286.xml"/><Relationship Id="rId34" Type="http://schemas.openxmlformats.org/officeDocument/2006/relationships/slideLayout" Target="../slideLayouts/slideLayout281.xml"/><Relationship Id="rId50" Type="http://schemas.openxmlformats.org/officeDocument/2006/relationships/slideLayout" Target="../slideLayouts/slideLayout297.xml"/><Relationship Id="rId55" Type="http://schemas.openxmlformats.org/officeDocument/2006/relationships/slideLayout" Target="../slideLayouts/slideLayout302.xml"/><Relationship Id="rId76" Type="http://schemas.openxmlformats.org/officeDocument/2006/relationships/slideLayout" Target="../slideLayouts/slideLayout323.xml"/><Relationship Id="rId97" Type="http://schemas.openxmlformats.org/officeDocument/2006/relationships/image" Target="../media/image2.png"/><Relationship Id="rId7" Type="http://schemas.openxmlformats.org/officeDocument/2006/relationships/slideLayout" Target="../slideLayouts/slideLayout254.xml"/><Relationship Id="rId71" Type="http://schemas.openxmlformats.org/officeDocument/2006/relationships/slideLayout" Target="../slideLayouts/slideLayout318.xml"/><Relationship Id="rId92" Type="http://schemas.openxmlformats.org/officeDocument/2006/relationships/slideLayout" Target="../slideLayouts/slideLayout339.xml"/><Relationship Id="rId2" Type="http://schemas.openxmlformats.org/officeDocument/2006/relationships/slideLayout" Target="../slideLayouts/slideLayout249.xml"/><Relationship Id="rId29" Type="http://schemas.openxmlformats.org/officeDocument/2006/relationships/slideLayout" Target="../slideLayouts/slideLayout276.xml"/><Relationship Id="rId24" Type="http://schemas.openxmlformats.org/officeDocument/2006/relationships/slideLayout" Target="../slideLayouts/slideLayout271.xml"/><Relationship Id="rId40" Type="http://schemas.openxmlformats.org/officeDocument/2006/relationships/slideLayout" Target="../slideLayouts/slideLayout287.xml"/><Relationship Id="rId45" Type="http://schemas.openxmlformats.org/officeDocument/2006/relationships/slideLayout" Target="../slideLayouts/slideLayout292.xml"/><Relationship Id="rId66" Type="http://schemas.openxmlformats.org/officeDocument/2006/relationships/slideLayout" Target="../slideLayouts/slideLayout313.xml"/><Relationship Id="rId87" Type="http://schemas.openxmlformats.org/officeDocument/2006/relationships/slideLayout" Target="../slideLayouts/slideLayout334.xml"/><Relationship Id="rId61" Type="http://schemas.openxmlformats.org/officeDocument/2006/relationships/slideLayout" Target="../slideLayouts/slideLayout308.xml"/><Relationship Id="rId82" Type="http://schemas.openxmlformats.org/officeDocument/2006/relationships/slideLayout" Target="../slideLayouts/slideLayout329.xml"/><Relationship Id="rId19" Type="http://schemas.openxmlformats.org/officeDocument/2006/relationships/slideLayout" Target="../slideLayouts/slideLayout266.xml"/><Relationship Id="rId14" Type="http://schemas.openxmlformats.org/officeDocument/2006/relationships/slideLayout" Target="../slideLayouts/slideLayout261.xml"/><Relationship Id="rId30" Type="http://schemas.openxmlformats.org/officeDocument/2006/relationships/slideLayout" Target="../slideLayouts/slideLayout277.xml"/><Relationship Id="rId35" Type="http://schemas.openxmlformats.org/officeDocument/2006/relationships/slideLayout" Target="../slideLayouts/slideLayout282.xml"/><Relationship Id="rId56" Type="http://schemas.openxmlformats.org/officeDocument/2006/relationships/slideLayout" Target="../slideLayouts/slideLayout303.xml"/><Relationship Id="rId77" Type="http://schemas.openxmlformats.org/officeDocument/2006/relationships/slideLayout" Target="../slideLayouts/slideLayout324.xml"/><Relationship Id="rId8" Type="http://schemas.openxmlformats.org/officeDocument/2006/relationships/slideLayout" Target="../slideLayouts/slideLayout255.xml"/><Relationship Id="rId51" Type="http://schemas.openxmlformats.org/officeDocument/2006/relationships/slideLayout" Target="../slideLayouts/slideLayout298.xml"/><Relationship Id="rId72" Type="http://schemas.openxmlformats.org/officeDocument/2006/relationships/slideLayout" Target="../slideLayouts/slideLayout319.xml"/><Relationship Id="rId93" Type="http://schemas.openxmlformats.org/officeDocument/2006/relationships/theme" Target="../theme/theme6.xml"/><Relationship Id="rId98" Type="http://schemas.openxmlformats.org/officeDocument/2006/relationships/image" Target="../media/image37.svg"/></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365.xml"/><Relationship Id="rId21" Type="http://schemas.openxmlformats.org/officeDocument/2006/relationships/slideLayout" Target="../slideLayouts/slideLayout360.xml"/><Relationship Id="rId42" Type="http://schemas.openxmlformats.org/officeDocument/2006/relationships/slideLayout" Target="../slideLayouts/slideLayout381.xml"/><Relationship Id="rId47" Type="http://schemas.openxmlformats.org/officeDocument/2006/relationships/slideLayout" Target="../slideLayouts/slideLayout386.xml"/><Relationship Id="rId63" Type="http://schemas.openxmlformats.org/officeDocument/2006/relationships/slideLayout" Target="../slideLayouts/slideLayout402.xml"/><Relationship Id="rId68" Type="http://schemas.openxmlformats.org/officeDocument/2006/relationships/slideLayout" Target="../slideLayouts/slideLayout407.xml"/><Relationship Id="rId84" Type="http://schemas.openxmlformats.org/officeDocument/2006/relationships/slideLayout" Target="../slideLayouts/slideLayout423.xml"/><Relationship Id="rId89" Type="http://schemas.openxmlformats.org/officeDocument/2006/relationships/slideLayout" Target="../slideLayouts/slideLayout428.xml"/><Relationship Id="rId16" Type="http://schemas.openxmlformats.org/officeDocument/2006/relationships/slideLayout" Target="../slideLayouts/slideLayout355.xml"/><Relationship Id="rId11" Type="http://schemas.openxmlformats.org/officeDocument/2006/relationships/slideLayout" Target="../slideLayouts/slideLayout350.xml"/><Relationship Id="rId32" Type="http://schemas.openxmlformats.org/officeDocument/2006/relationships/slideLayout" Target="../slideLayouts/slideLayout371.xml"/><Relationship Id="rId37" Type="http://schemas.openxmlformats.org/officeDocument/2006/relationships/slideLayout" Target="../slideLayouts/slideLayout376.xml"/><Relationship Id="rId53" Type="http://schemas.openxmlformats.org/officeDocument/2006/relationships/slideLayout" Target="../slideLayouts/slideLayout392.xml"/><Relationship Id="rId58" Type="http://schemas.openxmlformats.org/officeDocument/2006/relationships/slideLayout" Target="../slideLayouts/slideLayout397.xml"/><Relationship Id="rId74" Type="http://schemas.openxmlformats.org/officeDocument/2006/relationships/slideLayout" Target="../slideLayouts/slideLayout413.xml"/><Relationship Id="rId79" Type="http://schemas.openxmlformats.org/officeDocument/2006/relationships/slideLayout" Target="../slideLayouts/slideLayout418.xml"/><Relationship Id="rId5" Type="http://schemas.openxmlformats.org/officeDocument/2006/relationships/slideLayout" Target="../slideLayouts/slideLayout344.xml"/><Relationship Id="rId90" Type="http://schemas.openxmlformats.org/officeDocument/2006/relationships/theme" Target="../theme/theme7.xml"/><Relationship Id="rId95" Type="http://schemas.openxmlformats.org/officeDocument/2006/relationships/image" Target="../media/image33.svg"/><Relationship Id="rId22" Type="http://schemas.openxmlformats.org/officeDocument/2006/relationships/slideLayout" Target="../slideLayouts/slideLayout361.xml"/><Relationship Id="rId27" Type="http://schemas.openxmlformats.org/officeDocument/2006/relationships/slideLayout" Target="../slideLayouts/slideLayout366.xml"/><Relationship Id="rId43" Type="http://schemas.openxmlformats.org/officeDocument/2006/relationships/slideLayout" Target="../slideLayouts/slideLayout382.xml"/><Relationship Id="rId48" Type="http://schemas.openxmlformats.org/officeDocument/2006/relationships/slideLayout" Target="../slideLayouts/slideLayout387.xml"/><Relationship Id="rId64" Type="http://schemas.openxmlformats.org/officeDocument/2006/relationships/slideLayout" Target="../slideLayouts/slideLayout403.xml"/><Relationship Id="rId69" Type="http://schemas.openxmlformats.org/officeDocument/2006/relationships/slideLayout" Target="../slideLayouts/slideLayout408.xml"/><Relationship Id="rId8" Type="http://schemas.openxmlformats.org/officeDocument/2006/relationships/slideLayout" Target="../slideLayouts/slideLayout347.xml"/><Relationship Id="rId51" Type="http://schemas.openxmlformats.org/officeDocument/2006/relationships/slideLayout" Target="../slideLayouts/slideLayout390.xml"/><Relationship Id="rId72" Type="http://schemas.openxmlformats.org/officeDocument/2006/relationships/slideLayout" Target="../slideLayouts/slideLayout411.xml"/><Relationship Id="rId80" Type="http://schemas.openxmlformats.org/officeDocument/2006/relationships/slideLayout" Target="../slideLayouts/slideLayout419.xml"/><Relationship Id="rId85" Type="http://schemas.openxmlformats.org/officeDocument/2006/relationships/slideLayout" Target="../slideLayouts/slideLayout424.xml"/><Relationship Id="rId93" Type="http://schemas.openxmlformats.org/officeDocument/2006/relationships/image" Target="../media/image1.emf"/><Relationship Id="rId3" Type="http://schemas.openxmlformats.org/officeDocument/2006/relationships/slideLayout" Target="../slideLayouts/slideLayout342.xml"/><Relationship Id="rId12" Type="http://schemas.openxmlformats.org/officeDocument/2006/relationships/slideLayout" Target="../slideLayouts/slideLayout351.xml"/><Relationship Id="rId17" Type="http://schemas.openxmlformats.org/officeDocument/2006/relationships/slideLayout" Target="../slideLayouts/slideLayout356.xml"/><Relationship Id="rId25" Type="http://schemas.openxmlformats.org/officeDocument/2006/relationships/slideLayout" Target="../slideLayouts/slideLayout364.xml"/><Relationship Id="rId33" Type="http://schemas.openxmlformats.org/officeDocument/2006/relationships/slideLayout" Target="../slideLayouts/slideLayout372.xml"/><Relationship Id="rId38" Type="http://schemas.openxmlformats.org/officeDocument/2006/relationships/slideLayout" Target="../slideLayouts/slideLayout377.xml"/><Relationship Id="rId46" Type="http://schemas.openxmlformats.org/officeDocument/2006/relationships/slideLayout" Target="../slideLayouts/slideLayout385.xml"/><Relationship Id="rId59" Type="http://schemas.openxmlformats.org/officeDocument/2006/relationships/slideLayout" Target="../slideLayouts/slideLayout398.xml"/><Relationship Id="rId67" Type="http://schemas.openxmlformats.org/officeDocument/2006/relationships/slideLayout" Target="../slideLayouts/slideLayout406.xml"/><Relationship Id="rId20" Type="http://schemas.openxmlformats.org/officeDocument/2006/relationships/slideLayout" Target="../slideLayouts/slideLayout359.xml"/><Relationship Id="rId41" Type="http://schemas.openxmlformats.org/officeDocument/2006/relationships/slideLayout" Target="../slideLayouts/slideLayout380.xml"/><Relationship Id="rId54" Type="http://schemas.openxmlformats.org/officeDocument/2006/relationships/slideLayout" Target="../slideLayouts/slideLayout393.xml"/><Relationship Id="rId62" Type="http://schemas.openxmlformats.org/officeDocument/2006/relationships/slideLayout" Target="../slideLayouts/slideLayout401.xml"/><Relationship Id="rId70" Type="http://schemas.openxmlformats.org/officeDocument/2006/relationships/slideLayout" Target="../slideLayouts/slideLayout409.xml"/><Relationship Id="rId75" Type="http://schemas.openxmlformats.org/officeDocument/2006/relationships/slideLayout" Target="../slideLayouts/slideLayout414.xml"/><Relationship Id="rId83" Type="http://schemas.openxmlformats.org/officeDocument/2006/relationships/slideLayout" Target="../slideLayouts/slideLayout422.xml"/><Relationship Id="rId88" Type="http://schemas.openxmlformats.org/officeDocument/2006/relationships/slideLayout" Target="../slideLayouts/slideLayout427.xml"/><Relationship Id="rId91" Type="http://schemas.openxmlformats.org/officeDocument/2006/relationships/tags" Target="../tags/tag293.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5" Type="http://schemas.openxmlformats.org/officeDocument/2006/relationships/slideLayout" Target="../slideLayouts/slideLayout354.xml"/><Relationship Id="rId23" Type="http://schemas.openxmlformats.org/officeDocument/2006/relationships/slideLayout" Target="../slideLayouts/slideLayout362.xml"/><Relationship Id="rId28" Type="http://schemas.openxmlformats.org/officeDocument/2006/relationships/slideLayout" Target="../slideLayouts/slideLayout367.xml"/><Relationship Id="rId36" Type="http://schemas.openxmlformats.org/officeDocument/2006/relationships/slideLayout" Target="../slideLayouts/slideLayout375.xml"/><Relationship Id="rId49" Type="http://schemas.openxmlformats.org/officeDocument/2006/relationships/slideLayout" Target="../slideLayouts/slideLayout388.xml"/><Relationship Id="rId57" Type="http://schemas.openxmlformats.org/officeDocument/2006/relationships/slideLayout" Target="../slideLayouts/slideLayout396.xml"/><Relationship Id="rId10" Type="http://schemas.openxmlformats.org/officeDocument/2006/relationships/slideLayout" Target="../slideLayouts/slideLayout349.xml"/><Relationship Id="rId31" Type="http://schemas.openxmlformats.org/officeDocument/2006/relationships/slideLayout" Target="../slideLayouts/slideLayout370.xml"/><Relationship Id="rId44" Type="http://schemas.openxmlformats.org/officeDocument/2006/relationships/slideLayout" Target="../slideLayouts/slideLayout383.xml"/><Relationship Id="rId52" Type="http://schemas.openxmlformats.org/officeDocument/2006/relationships/slideLayout" Target="../slideLayouts/slideLayout391.xml"/><Relationship Id="rId60" Type="http://schemas.openxmlformats.org/officeDocument/2006/relationships/slideLayout" Target="../slideLayouts/slideLayout399.xml"/><Relationship Id="rId65" Type="http://schemas.openxmlformats.org/officeDocument/2006/relationships/slideLayout" Target="../slideLayouts/slideLayout404.xml"/><Relationship Id="rId73" Type="http://schemas.openxmlformats.org/officeDocument/2006/relationships/slideLayout" Target="../slideLayouts/slideLayout412.xml"/><Relationship Id="rId78" Type="http://schemas.openxmlformats.org/officeDocument/2006/relationships/slideLayout" Target="../slideLayouts/slideLayout417.xml"/><Relationship Id="rId81" Type="http://schemas.openxmlformats.org/officeDocument/2006/relationships/slideLayout" Target="../slideLayouts/slideLayout420.xml"/><Relationship Id="rId86" Type="http://schemas.openxmlformats.org/officeDocument/2006/relationships/slideLayout" Target="../slideLayouts/slideLayout425.xml"/><Relationship Id="rId94" Type="http://schemas.openxmlformats.org/officeDocument/2006/relationships/image" Target="../media/image2.png"/><Relationship Id="rId4" Type="http://schemas.openxmlformats.org/officeDocument/2006/relationships/slideLayout" Target="../slideLayouts/slideLayout343.xml"/><Relationship Id="rId9" Type="http://schemas.openxmlformats.org/officeDocument/2006/relationships/slideLayout" Target="../slideLayouts/slideLayout348.xml"/><Relationship Id="rId13" Type="http://schemas.openxmlformats.org/officeDocument/2006/relationships/slideLayout" Target="../slideLayouts/slideLayout352.xml"/><Relationship Id="rId18" Type="http://schemas.openxmlformats.org/officeDocument/2006/relationships/slideLayout" Target="../slideLayouts/slideLayout357.xml"/><Relationship Id="rId39" Type="http://schemas.openxmlformats.org/officeDocument/2006/relationships/slideLayout" Target="../slideLayouts/slideLayout378.xml"/><Relationship Id="rId34" Type="http://schemas.openxmlformats.org/officeDocument/2006/relationships/slideLayout" Target="../slideLayouts/slideLayout373.xml"/><Relationship Id="rId50" Type="http://schemas.openxmlformats.org/officeDocument/2006/relationships/slideLayout" Target="../slideLayouts/slideLayout389.xml"/><Relationship Id="rId55" Type="http://schemas.openxmlformats.org/officeDocument/2006/relationships/slideLayout" Target="../slideLayouts/slideLayout394.xml"/><Relationship Id="rId76" Type="http://schemas.openxmlformats.org/officeDocument/2006/relationships/slideLayout" Target="../slideLayouts/slideLayout415.xml"/><Relationship Id="rId7" Type="http://schemas.openxmlformats.org/officeDocument/2006/relationships/slideLayout" Target="../slideLayouts/slideLayout346.xml"/><Relationship Id="rId71" Type="http://schemas.openxmlformats.org/officeDocument/2006/relationships/slideLayout" Target="../slideLayouts/slideLayout410.xml"/><Relationship Id="rId92" Type="http://schemas.openxmlformats.org/officeDocument/2006/relationships/oleObject" Target="../embeddings/oleObject229.bin"/><Relationship Id="rId2" Type="http://schemas.openxmlformats.org/officeDocument/2006/relationships/slideLayout" Target="../slideLayouts/slideLayout341.xml"/><Relationship Id="rId29" Type="http://schemas.openxmlformats.org/officeDocument/2006/relationships/slideLayout" Target="../slideLayouts/slideLayout368.xml"/><Relationship Id="rId24" Type="http://schemas.openxmlformats.org/officeDocument/2006/relationships/slideLayout" Target="../slideLayouts/slideLayout363.xml"/><Relationship Id="rId40" Type="http://schemas.openxmlformats.org/officeDocument/2006/relationships/slideLayout" Target="../slideLayouts/slideLayout379.xml"/><Relationship Id="rId45" Type="http://schemas.openxmlformats.org/officeDocument/2006/relationships/slideLayout" Target="../slideLayouts/slideLayout384.xml"/><Relationship Id="rId66" Type="http://schemas.openxmlformats.org/officeDocument/2006/relationships/slideLayout" Target="../slideLayouts/slideLayout405.xml"/><Relationship Id="rId87" Type="http://schemas.openxmlformats.org/officeDocument/2006/relationships/slideLayout" Target="../slideLayouts/slideLayout426.xml"/><Relationship Id="rId61" Type="http://schemas.openxmlformats.org/officeDocument/2006/relationships/slideLayout" Target="../slideLayouts/slideLayout400.xml"/><Relationship Id="rId82" Type="http://schemas.openxmlformats.org/officeDocument/2006/relationships/slideLayout" Target="../slideLayouts/slideLayout421.xml"/><Relationship Id="rId19" Type="http://schemas.openxmlformats.org/officeDocument/2006/relationships/slideLayout" Target="../slideLayouts/slideLayout358.xml"/><Relationship Id="rId14" Type="http://schemas.openxmlformats.org/officeDocument/2006/relationships/slideLayout" Target="../slideLayouts/slideLayout353.xml"/><Relationship Id="rId30" Type="http://schemas.openxmlformats.org/officeDocument/2006/relationships/slideLayout" Target="../slideLayouts/slideLayout369.xml"/><Relationship Id="rId35" Type="http://schemas.openxmlformats.org/officeDocument/2006/relationships/slideLayout" Target="../slideLayouts/slideLayout374.xml"/><Relationship Id="rId56" Type="http://schemas.openxmlformats.org/officeDocument/2006/relationships/slideLayout" Target="../slideLayouts/slideLayout395.xml"/><Relationship Id="rId77" Type="http://schemas.openxmlformats.org/officeDocument/2006/relationships/slideLayout" Target="../slideLayouts/slideLayout416.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41.xml"/><Relationship Id="rId18" Type="http://schemas.openxmlformats.org/officeDocument/2006/relationships/slideLayout" Target="../slideLayouts/slideLayout446.xml"/><Relationship Id="rId26" Type="http://schemas.openxmlformats.org/officeDocument/2006/relationships/slideLayout" Target="../slideLayouts/slideLayout454.xml"/><Relationship Id="rId39" Type="http://schemas.openxmlformats.org/officeDocument/2006/relationships/tags" Target="../tags/tag357.xml"/><Relationship Id="rId21" Type="http://schemas.openxmlformats.org/officeDocument/2006/relationships/slideLayout" Target="../slideLayouts/slideLayout449.xml"/><Relationship Id="rId34" Type="http://schemas.openxmlformats.org/officeDocument/2006/relationships/tags" Target="../tags/tag352.xml"/><Relationship Id="rId42" Type="http://schemas.openxmlformats.org/officeDocument/2006/relationships/tags" Target="../tags/tag360.xml"/><Relationship Id="rId7" Type="http://schemas.openxmlformats.org/officeDocument/2006/relationships/slideLayout" Target="../slideLayouts/slideLayout435.xml"/><Relationship Id="rId2" Type="http://schemas.openxmlformats.org/officeDocument/2006/relationships/slideLayout" Target="../slideLayouts/slideLayout430.xml"/><Relationship Id="rId16" Type="http://schemas.openxmlformats.org/officeDocument/2006/relationships/slideLayout" Target="../slideLayouts/slideLayout444.xml"/><Relationship Id="rId20" Type="http://schemas.openxmlformats.org/officeDocument/2006/relationships/slideLayout" Target="../slideLayouts/slideLayout448.xml"/><Relationship Id="rId29" Type="http://schemas.openxmlformats.org/officeDocument/2006/relationships/slideLayout" Target="../slideLayouts/slideLayout457.xml"/><Relationship Id="rId41" Type="http://schemas.openxmlformats.org/officeDocument/2006/relationships/tags" Target="../tags/tag359.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24" Type="http://schemas.openxmlformats.org/officeDocument/2006/relationships/slideLayout" Target="../slideLayouts/slideLayout452.xml"/><Relationship Id="rId32" Type="http://schemas.openxmlformats.org/officeDocument/2006/relationships/tags" Target="../tags/tag350.xml"/><Relationship Id="rId37" Type="http://schemas.openxmlformats.org/officeDocument/2006/relationships/tags" Target="../tags/tag355.xml"/><Relationship Id="rId40" Type="http://schemas.openxmlformats.org/officeDocument/2006/relationships/tags" Target="../tags/tag358.xml"/><Relationship Id="rId5" Type="http://schemas.openxmlformats.org/officeDocument/2006/relationships/slideLayout" Target="../slideLayouts/slideLayout433.xml"/><Relationship Id="rId15" Type="http://schemas.openxmlformats.org/officeDocument/2006/relationships/slideLayout" Target="../slideLayouts/slideLayout443.xml"/><Relationship Id="rId23" Type="http://schemas.openxmlformats.org/officeDocument/2006/relationships/slideLayout" Target="../slideLayouts/slideLayout451.xml"/><Relationship Id="rId28" Type="http://schemas.openxmlformats.org/officeDocument/2006/relationships/slideLayout" Target="../slideLayouts/slideLayout456.xml"/><Relationship Id="rId36" Type="http://schemas.openxmlformats.org/officeDocument/2006/relationships/tags" Target="../tags/tag354.xml"/><Relationship Id="rId10" Type="http://schemas.openxmlformats.org/officeDocument/2006/relationships/slideLayout" Target="../slideLayouts/slideLayout438.xml"/><Relationship Id="rId19" Type="http://schemas.openxmlformats.org/officeDocument/2006/relationships/slideLayout" Target="../slideLayouts/slideLayout447.xml"/><Relationship Id="rId31" Type="http://schemas.openxmlformats.org/officeDocument/2006/relationships/tags" Target="../tags/tag349.xml"/><Relationship Id="rId4" Type="http://schemas.openxmlformats.org/officeDocument/2006/relationships/slideLayout" Target="../slideLayouts/slideLayout432.xml"/><Relationship Id="rId9" Type="http://schemas.openxmlformats.org/officeDocument/2006/relationships/slideLayout" Target="../slideLayouts/slideLayout437.xml"/><Relationship Id="rId14" Type="http://schemas.openxmlformats.org/officeDocument/2006/relationships/slideLayout" Target="../slideLayouts/slideLayout442.xml"/><Relationship Id="rId22" Type="http://schemas.openxmlformats.org/officeDocument/2006/relationships/slideLayout" Target="../slideLayouts/slideLayout450.xml"/><Relationship Id="rId27" Type="http://schemas.openxmlformats.org/officeDocument/2006/relationships/slideLayout" Target="../slideLayouts/slideLayout455.xml"/><Relationship Id="rId30" Type="http://schemas.openxmlformats.org/officeDocument/2006/relationships/theme" Target="../theme/theme8.xml"/><Relationship Id="rId35" Type="http://schemas.openxmlformats.org/officeDocument/2006/relationships/tags" Target="../tags/tag353.xml"/><Relationship Id="rId43" Type="http://schemas.openxmlformats.org/officeDocument/2006/relationships/tags" Target="../tags/tag361.xml"/><Relationship Id="rId8" Type="http://schemas.openxmlformats.org/officeDocument/2006/relationships/slideLayout" Target="../slideLayouts/slideLayout436.xml"/><Relationship Id="rId3" Type="http://schemas.openxmlformats.org/officeDocument/2006/relationships/slideLayout" Target="../slideLayouts/slideLayout431.xml"/><Relationship Id="rId12" Type="http://schemas.openxmlformats.org/officeDocument/2006/relationships/slideLayout" Target="../slideLayouts/slideLayout440.xml"/><Relationship Id="rId17" Type="http://schemas.openxmlformats.org/officeDocument/2006/relationships/slideLayout" Target="../slideLayouts/slideLayout445.xml"/><Relationship Id="rId25" Type="http://schemas.openxmlformats.org/officeDocument/2006/relationships/slideLayout" Target="../slideLayouts/slideLayout453.xml"/><Relationship Id="rId33" Type="http://schemas.openxmlformats.org/officeDocument/2006/relationships/tags" Target="../tags/tag351.xml"/><Relationship Id="rId38" Type="http://schemas.openxmlformats.org/officeDocument/2006/relationships/tags" Target="../tags/tag3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3"/>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4" imgW="270" imgH="270" progId="TCLayout.ActiveDocument.1">
                  <p:embed/>
                </p:oleObj>
              </mc:Choice>
              <mc:Fallback>
                <p:oleObj name="think-cell Slide" r:id="rId94" imgW="270" imgH="270" progId="TCLayout.ActiveDocument.1">
                  <p:embed/>
                  <p:pic>
                    <p:nvPicPr>
                      <p:cNvPr id="2" name="Object 1" hidden="1"/>
                      <p:cNvPicPr/>
                      <p:nvPr/>
                    </p:nvPicPr>
                    <p:blipFill>
                      <a:blip r:embed="rId95"/>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en-US"/>
              <a:t>Click to add title</a:t>
            </a:r>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6" cstate="screen">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5753369" y="6554968"/>
            <a:ext cx="685262" cy="196831"/>
          </a:xfrm>
          <a:prstGeom prst="rect">
            <a:avLst/>
          </a:pr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en-US"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en-US"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10176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98" r:id="rId9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2C9C96C-579A-4BA5-8CFB-DF20672B5DCC}"/>
              </a:ext>
            </a:extLst>
          </p:cNvPr>
          <p:cNvGraphicFramePr>
            <a:graphicFrameLocks noChangeAspect="1"/>
          </p:cNvGraphicFramePr>
          <p:nvPr userDrawn="1">
            <p:custDataLst>
              <p:tags r:id="rId24"/>
            </p:custDataLst>
            <p:extLst>
              <p:ext uri="{D42A27DB-BD31-4B8C-83A1-F6EECF244321}">
                <p14:modId xmlns:p14="http://schemas.microsoft.com/office/powerpoint/2010/main" val="3298597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347" imgH="348" progId="TCLayout.ActiveDocument.1">
                  <p:embed/>
                </p:oleObj>
              </mc:Choice>
              <mc:Fallback>
                <p:oleObj name="think-cell Slide" r:id="rId25" imgW="347" imgH="348" progId="TCLayout.ActiveDocument.1">
                  <p:embed/>
                  <p:pic>
                    <p:nvPicPr>
                      <p:cNvPr id="4" name="Objekt 3" hidden="1">
                        <a:extLst>
                          <a:ext uri="{FF2B5EF4-FFF2-40B4-BE49-F238E27FC236}">
                            <a16:creationId xmlns:a16="http://schemas.microsoft.com/office/drawing/2014/main" id="{B2C9C96C-579A-4BA5-8CFB-DF20672B5DCC}"/>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US" err="1"/>
              <a:t>Overskrift</a:t>
            </a:r>
            <a:endParaRPr lang="da-DK"/>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da-DK" smtClean="0"/>
              <a:pPr/>
              <a:t>‹nr.›</a:t>
            </a:fld>
            <a:endParaRPr lang="da-DK"/>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a:defRPr sz="600">
                <a:solidFill>
                  <a:schemeClr val="tx1"/>
                </a:solidFill>
                <a:latin typeface="+mj-lt"/>
              </a:defRPr>
            </a:lvl1pPr>
          </a:lstStyle>
          <a:p>
            <a:endParaRPr lang="da-DK"/>
          </a:p>
        </p:txBody>
      </p:sp>
    </p:spTree>
    <p:extLst>
      <p:ext uri="{BB962C8B-B14F-4D97-AF65-F5344CB8AC3E}">
        <p14:creationId xmlns:p14="http://schemas.microsoft.com/office/powerpoint/2010/main" val="20121513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1"/>
            </p:custDataLst>
            <p:extLst>
              <p:ext uri="{D42A27DB-BD31-4B8C-83A1-F6EECF244321}">
                <p14:modId xmlns:p14="http://schemas.microsoft.com/office/powerpoint/2010/main" val="90944094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2" imgW="270" imgH="270" progId="TCLayout.ActiveDocument.1">
                  <p:embed/>
                </p:oleObj>
              </mc:Choice>
              <mc:Fallback>
                <p:oleObj name="think-cell Slide" r:id="rId92" imgW="270" imgH="270" progId="TCLayout.ActiveDocument.1">
                  <p:embed/>
                  <p:pic>
                    <p:nvPicPr>
                      <p:cNvPr id="2" name="Object 1" hidden="1"/>
                      <p:cNvPicPr/>
                      <p:nvPr/>
                    </p:nvPicPr>
                    <p:blipFill>
                      <a:blip r:embed="rId93"/>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da-DK" err="1"/>
              <a:t>Click</a:t>
            </a:r>
            <a:r>
              <a:rPr lang="da-DK"/>
              <a:t> to </a:t>
            </a:r>
            <a:r>
              <a:rPr lang="da-DK" err="1"/>
              <a:t>add</a:t>
            </a:r>
            <a:r>
              <a:rPr lang="da-DK"/>
              <a:t> </a:t>
            </a:r>
            <a:r>
              <a:rPr lang="da-DK" err="1"/>
              <a:t>title</a:t>
            </a:r>
            <a:endParaRPr lang="da-DK"/>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da-DK"/>
              <a:t>Edit Master </a:t>
            </a:r>
            <a:r>
              <a:rPr lang="da-DK" err="1"/>
              <a:t>text</a:t>
            </a:r>
            <a:r>
              <a:rPr lang="da-DK"/>
              <a:t> styles</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Level </a:t>
            </a:r>
            <a:r>
              <a:rPr lang="da-DK" err="1"/>
              <a:t>six</a:t>
            </a:r>
            <a:endParaRPr lang="da-DK"/>
          </a:p>
          <a:p>
            <a:pPr lvl="6"/>
            <a:r>
              <a:rPr lang="da-DK"/>
              <a:t>Level </a:t>
            </a:r>
            <a:r>
              <a:rPr lang="da-DK" err="1"/>
              <a:t>seven</a:t>
            </a:r>
            <a:endParaRPr lang="da-DK"/>
          </a:p>
          <a:p>
            <a:pPr lvl="7"/>
            <a:r>
              <a:rPr lang="da-DK"/>
              <a:t>Level </a:t>
            </a:r>
            <a:r>
              <a:rPr lang="da-DK" err="1"/>
              <a:t>eight</a:t>
            </a:r>
            <a:endParaRPr lang="da-DK"/>
          </a:p>
          <a:p>
            <a:pPr lvl="8"/>
            <a:r>
              <a:rPr lang="da-DK"/>
              <a:t>Level </a:t>
            </a:r>
            <a:r>
              <a:rPr lang="da-DK" err="1"/>
              <a:t>nine</a:t>
            </a:r>
            <a:endParaRPr lang="da-DK"/>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4" cstate="screen">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5753369" y="6554968"/>
            <a:ext cx="685262" cy="196831"/>
          </a:xfrm>
          <a:prstGeom prst="rect">
            <a:avLst/>
          </a:prstGeom>
        </p:spPr>
      </p:pic>
      <p:sp>
        <p:nvSpPr>
          <p:cNvPr id="6" name="TextBox 5"/>
          <p:cNvSpPr txBox="1"/>
          <p:nvPr userDrawn="1"/>
        </p:nvSpPr>
        <p:spPr>
          <a:xfrm>
            <a:off x="11401697" y="6435813"/>
            <a:ext cx="381000" cy="123111"/>
          </a:xfrm>
          <a:prstGeom prst="rect">
            <a:avLst/>
          </a:prstGeom>
          <a:noFill/>
        </p:spPr>
        <p:txBody>
          <a:bodyPr wrap="square" lIns="0" tIns="0" rIns="0" bIns="0" rtlCol="0" anchor="b">
            <a:spAutoFit/>
          </a:bodyPr>
          <a:lstStyle/>
          <a:p>
            <a:pPr marL="0" marR="0" indent="0" algn="r" defTabSz="914400" rtl="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rtl="0" eaLnBrk="1" fontAlgn="auto" latinLnBrk="0" hangingPunct="1">
                <a:lnSpc>
                  <a:spcPct val="100000"/>
                </a:lnSpc>
                <a:spcBef>
                  <a:spcPts val="0"/>
                </a:spcBef>
                <a:spcAft>
                  <a:spcPts val="0"/>
                </a:spcAft>
                <a:buClrTx/>
                <a:buSzTx/>
                <a:buFontTx/>
                <a:buNone/>
                <a:tabLst/>
                <a:defRPr/>
              </a:pPr>
              <a:t>‹nr.›</a:t>
            </a:fld>
            <a:endParaRPr lang="da-DK" sz="800" kern="120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8971108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865" r:id="rId26"/>
    <p:sldLayoutId id="2147483866" r:id="rId27"/>
    <p:sldLayoutId id="2147483867" r:id="rId28"/>
    <p:sldLayoutId id="2147483868" r:id="rId29"/>
    <p:sldLayoutId id="2147483869" r:id="rId30"/>
    <p:sldLayoutId id="2147483870" r:id="rId31"/>
    <p:sldLayoutId id="2147483871" r:id="rId32"/>
    <p:sldLayoutId id="2147483872" r:id="rId33"/>
    <p:sldLayoutId id="2147483873" r:id="rId34"/>
    <p:sldLayoutId id="2147483874" r:id="rId35"/>
    <p:sldLayoutId id="2147483875" r:id="rId36"/>
    <p:sldLayoutId id="2147483876" r:id="rId37"/>
    <p:sldLayoutId id="2147483877" r:id="rId38"/>
    <p:sldLayoutId id="2147483878" r:id="rId39"/>
    <p:sldLayoutId id="2147483879" r:id="rId40"/>
    <p:sldLayoutId id="2147483880" r:id="rId41"/>
    <p:sldLayoutId id="2147483881" r:id="rId42"/>
    <p:sldLayoutId id="2147483882" r:id="rId43"/>
    <p:sldLayoutId id="2147483883" r:id="rId44"/>
    <p:sldLayoutId id="2147483884" r:id="rId45"/>
    <p:sldLayoutId id="2147483885" r:id="rId46"/>
    <p:sldLayoutId id="2147483886" r:id="rId47"/>
    <p:sldLayoutId id="2147483887" r:id="rId48"/>
    <p:sldLayoutId id="2147483888" r:id="rId49"/>
    <p:sldLayoutId id="2147483889" r:id="rId50"/>
    <p:sldLayoutId id="2147483890" r:id="rId51"/>
    <p:sldLayoutId id="2147483891" r:id="rId52"/>
    <p:sldLayoutId id="2147483892" r:id="rId53"/>
    <p:sldLayoutId id="2147483893" r:id="rId54"/>
    <p:sldLayoutId id="2147483894" r:id="rId55"/>
    <p:sldLayoutId id="2147483895" r:id="rId56"/>
    <p:sldLayoutId id="2147483896" r:id="rId57"/>
    <p:sldLayoutId id="2147483897" r:id="rId58"/>
    <p:sldLayoutId id="2147483898" r:id="rId59"/>
    <p:sldLayoutId id="2147483899" r:id="rId60"/>
    <p:sldLayoutId id="2147483900" r:id="rId61"/>
    <p:sldLayoutId id="2147483901" r:id="rId62"/>
    <p:sldLayoutId id="2147483902" r:id="rId63"/>
    <p:sldLayoutId id="2147483903" r:id="rId64"/>
    <p:sldLayoutId id="2147483904" r:id="rId65"/>
    <p:sldLayoutId id="2147483905" r:id="rId66"/>
    <p:sldLayoutId id="2147483906" r:id="rId67"/>
    <p:sldLayoutId id="2147483907" r:id="rId68"/>
    <p:sldLayoutId id="2147483908" r:id="rId69"/>
    <p:sldLayoutId id="2147483909" r:id="rId70"/>
    <p:sldLayoutId id="2147483910" r:id="rId71"/>
    <p:sldLayoutId id="2147483911" r:id="rId72"/>
    <p:sldLayoutId id="2147483912" r:id="rId73"/>
    <p:sldLayoutId id="2147483913" r:id="rId74"/>
    <p:sldLayoutId id="2147483914" r:id="rId75"/>
    <p:sldLayoutId id="2147483915" r:id="rId76"/>
    <p:sldLayoutId id="2147483916" r:id="rId77"/>
    <p:sldLayoutId id="2147483917" r:id="rId78"/>
    <p:sldLayoutId id="2147483918" r:id="rId79"/>
    <p:sldLayoutId id="2147483919" r:id="rId80"/>
    <p:sldLayoutId id="2147483920" r:id="rId81"/>
    <p:sldLayoutId id="2147483921" r:id="rId82"/>
    <p:sldLayoutId id="2147483922" r:id="rId83"/>
    <p:sldLayoutId id="2147483923" r:id="rId84"/>
    <p:sldLayoutId id="2147483924" r:id="rId85"/>
    <p:sldLayoutId id="2147483925" r:id="rId86"/>
    <p:sldLayoutId id="2147483926" r:id="rId87"/>
    <p:sldLayoutId id="2147483927" r:id="rId88"/>
    <p:sldLayoutId id="2147483928" r:id="rId8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2C9C96C-579A-4BA5-8CFB-DF20672B5DCC}"/>
              </a:ext>
            </a:extLst>
          </p:cNvPr>
          <p:cNvGraphicFramePr>
            <a:graphicFrameLocks noChangeAspect="1"/>
          </p:cNvGraphicFramePr>
          <p:nvPr userDrawn="1">
            <p:custDataLst>
              <p:tags r:id="rId29"/>
            </p:custDataLst>
            <p:extLst>
              <p:ext uri="{D42A27DB-BD31-4B8C-83A1-F6EECF244321}">
                <p14:modId xmlns:p14="http://schemas.microsoft.com/office/powerpoint/2010/main" val="32985970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347" imgH="348" progId="TCLayout.ActiveDocument.1">
                  <p:embed/>
                </p:oleObj>
              </mc:Choice>
              <mc:Fallback>
                <p:oleObj name="think-cell Slide" r:id="rId30" imgW="347" imgH="348" progId="TCLayout.ActiveDocument.1">
                  <p:embed/>
                  <p:pic>
                    <p:nvPicPr>
                      <p:cNvPr id="4" name="Objekt 3" hidden="1">
                        <a:extLst>
                          <a:ext uri="{FF2B5EF4-FFF2-40B4-BE49-F238E27FC236}">
                            <a16:creationId xmlns:a16="http://schemas.microsoft.com/office/drawing/2014/main" id="{B2C9C96C-579A-4BA5-8CFB-DF20672B5DCC}"/>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US" err="1"/>
              <a:t>Overskrift</a:t>
            </a:r>
            <a:endParaRPr lang="da-DK"/>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da-DK" smtClean="0"/>
              <a:pPr/>
              <a:t>‹nr.›</a:t>
            </a:fld>
            <a:endParaRPr lang="da-DK"/>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a:defRPr sz="600">
                <a:solidFill>
                  <a:schemeClr val="tx1"/>
                </a:solidFill>
                <a:latin typeface="+mj-lt"/>
              </a:defRPr>
            </a:lvl1pPr>
          </a:lstStyle>
          <a:p>
            <a:endParaRPr lang="da-DK"/>
          </a:p>
        </p:txBody>
      </p:sp>
    </p:spTree>
    <p:extLst>
      <p:ext uri="{BB962C8B-B14F-4D97-AF65-F5344CB8AC3E}">
        <p14:creationId xmlns:p14="http://schemas.microsoft.com/office/powerpoint/2010/main" val="210833512"/>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BA973B-0E69-4528-8D3C-C5B596DD1EBC}"/>
              </a:ext>
            </a:extLst>
          </p:cNvPr>
          <p:cNvGraphicFramePr>
            <a:graphicFrameLocks noChangeAspect="1"/>
          </p:cNvGraphicFramePr>
          <p:nvPr userDrawn="1">
            <p:custDataLst>
              <p:tags r:id="rId20"/>
            </p:custDataLst>
            <p:extLst>
              <p:ext uri="{D42A27DB-BD31-4B8C-83A1-F6EECF244321}">
                <p14:modId xmlns:p14="http://schemas.microsoft.com/office/powerpoint/2010/main" val="3379746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47" imgH="348" progId="TCLayout.ActiveDocument.1">
                  <p:embed/>
                </p:oleObj>
              </mc:Choice>
              <mc:Fallback>
                <p:oleObj name="think-cell Slide" r:id="rId21" imgW="347" imgH="348" progId="TCLayout.ActiveDocument.1">
                  <p:embed/>
                  <p:pic>
                    <p:nvPicPr>
                      <p:cNvPr id="4" name="Object 3" hidden="1">
                        <a:extLst>
                          <a:ext uri="{FF2B5EF4-FFF2-40B4-BE49-F238E27FC236}">
                            <a16:creationId xmlns:a16="http://schemas.microsoft.com/office/drawing/2014/main" id="{23BA973B-0E69-4528-8D3C-C5B596DD1EBC}"/>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GB" err="1"/>
              <a:t>Overskrift</a:t>
            </a:r>
            <a:endParaRPr lang="en-GB"/>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FF9BE60C-6529-421B-A845-DD15027EA2C7}" type="slidenum">
              <a:rPr lang="en-GB" smtClean="0"/>
              <a:pPr/>
              <a:t>‹nr.›</a:t>
            </a:fld>
            <a:endParaRPr lang="en-GB"/>
          </a:p>
        </p:txBody>
      </p:sp>
      <p:pic>
        <p:nvPicPr>
          <p:cNvPr id="8" name="Graphic 7">
            <a:extLst>
              <a:ext uri="{FF2B5EF4-FFF2-40B4-BE49-F238E27FC236}">
                <a16:creationId xmlns:a16="http://schemas.microsoft.com/office/drawing/2014/main" id="{6C0AD088-394C-F741-97F1-90AE5DA9DC24}"/>
              </a:ext>
            </a:extLst>
          </p:cNvPr>
          <p:cNvPicPr>
            <a:picLocks noChangeAspect="1"/>
          </p:cNvPicPr>
          <p:nvPr userDrawn="1"/>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eaLnBrk="1">
              <a:defRPr sz="600">
                <a:solidFill>
                  <a:schemeClr val="tx1"/>
                </a:solidFill>
                <a:latin typeface="+mj-lt"/>
              </a:defRPr>
            </a:lvl1pPr>
          </a:lstStyle>
          <a:p>
            <a:endParaRPr lang="en-GB"/>
          </a:p>
        </p:txBody>
      </p:sp>
    </p:spTree>
    <p:extLst>
      <p:ext uri="{BB962C8B-B14F-4D97-AF65-F5344CB8AC3E}">
        <p14:creationId xmlns:p14="http://schemas.microsoft.com/office/powerpoint/2010/main" val="3547949557"/>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03" r:id="rId18"/>
  </p:sldLayoutIdLst>
  <p:hf hdr="0" ftr="0" dt="0"/>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4"/>
            </p:custDataLst>
            <p:extLst>
              <p:ext uri="{D42A27DB-BD31-4B8C-83A1-F6EECF244321}">
                <p14:modId xmlns:p14="http://schemas.microsoft.com/office/powerpoint/2010/main" val="10943874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5" imgW="270" imgH="270" progId="TCLayout.ActiveDocument.1">
                  <p:embed/>
                </p:oleObj>
              </mc:Choice>
              <mc:Fallback>
                <p:oleObj name="think-cell Slide" r:id="rId95" imgW="270" imgH="270" progId="TCLayout.ActiveDocument.1">
                  <p:embed/>
                  <p:pic>
                    <p:nvPicPr>
                      <p:cNvPr id="2" name="Object 1" hidden="1"/>
                      <p:cNvPicPr/>
                      <p:nvPr/>
                    </p:nvPicPr>
                    <p:blipFill>
                      <a:blip r:embed="rId96"/>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en-US"/>
              <a:t>Click to add title</a:t>
            </a:r>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7" cstate="email">
            <a:extLst>
              <a:ext uri="{28A0092B-C50C-407E-A947-70E740481C1C}">
                <a14:useLocalDpi xmlns:a14="http://schemas.microsoft.com/office/drawing/2010/main"/>
              </a:ext>
              <a:ext uri="{96DAC541-7B7A-43D3-8B79-37D633B846F1}">
                <asvg:svgBlip xmlns:asvg="http://schemas.microsoft.com/office/drawing/2016/SVG/main" r:embed="rId98"/>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725927300"/>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 id="2147484101" r:id="rId16"/>
    <p:sldLayoutId id="2147484102" r:id="rId17"/>
    <p:sldLayoutId id="2147484103" r:id="rId18"/>
    <p:sldLayoutId id="2147484104" r:id="rId19"/>
    <p:sldLayoutId id="2147484105" r:id="rId20"/>
    <p:sldLayoutId id="2147484106" r:id="rId21"/>
    <p:sldLayoutId id="2147484107" r:id="rId22"/>
    <p:sldLayoutId id="2147484108" r:id="rId23"/>
    <p:sldLayoutId id="2147484109" r:id="rId24"/>
    <p:sldLayoutId id="2147484110" r:id="rId25"/>
    <p:sldLayoutId id="2147484111" r:id="rId26"/>
    <p:sldLayoutId id="2147484112" r:id="rId27"/>
    <p:sldLayoutId id="2147484113" r:id="rId28"/>
    <p:sldLayoutId id="2147484114" r:id="rId29"/>
    <p:sldLayoutId id="2147484115" r:id="rId30"/>
    <p:sldLayoutId id="2147484116" r:id="rId31"/>
    <p:sldLayoutId id="2147484117" r:id="rId32"/>
    <p:sldLayoutId id="2147484118" r:id="rId33"/>
    <p:sldLayoutId id="2147484119" r:id="rId34"/>
    <p:sldLayoutId id="2147484120" r:id="rId35"/>
    <p:sldLayoutId id="2147484121" r:id="rId36"/>
    <p:sldLayoutId id="2147484122" r:id="rId37"/>
    <p:sldLayoutId id="2147484123" r:id="rId38"/>
    <p:sldLayoutId id="2147484124" r:id="rId39"/>
    <p:sldLayoutId id="2147484125" r:id="rId40"/>
    <p:sldLayoutId id="2147484126" r:id="rId41"/>
    <p:sldLayoutId id="2147484127" r:id="rId42"/>
    <p:sldLayoutId id="2147484128" r:id="rId43"/>
    <p:sldLayoutId id="2147484129" r:id="rId44"/>
    <p:sldLayoutId id="2147484130" r:id="rId45"/>
    <p:sldLayoutId id="2147484131" r:id="rId46"/>
    <p:sldLayoutId id="2147484132" r:id="rId47"/>
    <p:sldLayoutId id="2147484133" r:id="rId48"/>
    <p:sldLayoutId id="2147484134" r:id="rId49"/>
    <p:sldLayoutId id="2147484135" r:id="rId50"/>
    <p:sldLayoutId id="2147484136" r:id="rId51"/>
    <p:sldLayoutId id="2147484137" r:id="rId52"/>
    <p:sldLayoutId id="2147484138" r:id="rId53"/>
    <p:sldLayoutId id="2147484139" r:id="rId54"/>
    <p:sldLayoutId id="2147484140" r:id="rId55"/>
    <p:sldLayoutId id="2147484141" r:id="rId56"/>
    <p:sldLayoutId id="2147484142" r:id="rId57"/>
    <p:sldLayoutId id="2147484143" r:id="rId58"/>
    <p:sldLayoutId id="2147484144" r:id="rId59"/>
    <p:sldLayoutId id="2147484145" r:id="rId60"/>
    <p:sldLayoutId id="2147484146" r:id="rId61"/>
    <p:sldLayoutId id="2147484147" r:id="rId62"/>
    <p:sldLayoutId id="2147484148" r:id="rId63"/>
    <p:sldLayoutId id="2147484149" r:id="rId64"/>
    <p:sldLayoutId id="2147484150" r:id="rId65"/>
    <p:sldLayoutId id="2147484151" r:id="rId66"/>
    <p:sldLayoutId id="2147484152" r:id="rId67"/>
    <p:sldLayoutId id="2147484153" r:id="rId68"/>
    <p:sldLayoutId id="2147484154" r:id="rId69"/>
    <p:sldLayoutId id="2147484155" r:id="rId70"/>
    <p:sldLayoutId id="2147484156" r:id="rId71"/>
    <p:sldLayoutId id="2147484157" r:id="rId72"/>
    <p:sldLayoutId id="2147484158" r:id="rId73"/>
    <p:sldLayoutId id="2147484159" r:id="rId74"/>
    <p:sldLayoutId id="2147484160" r:id="rId75"/>
    <p:sldLayoutId id="2147484161" r:id="rId76"/>
    <p:sldLayoutId id="2147484162" r:id="rId77"/>
    <p:sldLayoutId id="2147484163" r:id="rId78"/>
    <p:sldLayoutId id="2147484164" r:id="rId79"/>
    <p:sldLayoutId id="2147484165" r:id="rId80"/>
    <p:sldLayoutId id="2147484166" r:id="rId81"/>
    <p:sldLayoutId id="2147484167" r:id="rId82"/>
    <p:sldLayoutId id="2147484168" r:id="rId83"/>
    <p:sldLayoutId id="2147484169" r:id="rId84"/>
    <p:sldLayoutId id="2147484170" r:id="rId85"/>
    <p:sldLayoutId id="2147484171" r:id="rId86"/>
    <p:sldLayoutId id="2147484172" r:id="rId87"/>
    <p:sldLayoutId id="2147484173" r:id="rId88"/>
    <p:sldLayoutId id="2147484174" r:id="rId89"/>
    <p:sldLayoutId id="2147484175" r:id="rId90"/>
    <p:sldLayoutId id="2147484176" r:id="rId91"/>
    <p:sldLayoutId id="2147484177" r:id="rId9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91"/>
            </p:custDataLst>
            <p:extLst>
              <p:ext uri="{D42A27DB-BD31-4B8C-83A1-F6EECF244321}">
                <p14:modId xmlns:p14="http://schemas.microsoft.com/office/powerpoint/2010/main" val="109438740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92" imgW="270" imgH="270" progId="TCLayout.ActiveDocument.1">
                  <p:embed/>
                </p:oleObj>
              </mc:Choice>
              <mc:Fallback>
                <p:oleObj name="think-cell Slide" r:id="rId92" imgW="270" imgH="270" progId="TCLayout.ActiveDocument.1">
                  <p:embed/>
                  <p:pic>
                    <p:nvPicPr>
                      <p:cNvPr id="2" name="Object 1" hidden="1"/>
                      <p:cNvPicPr/>
                      <p:nvPr/>
                    </p:nvPicPr>
                    <p:blipFill>
                      <a:blip r:embed="rId93"/>
                      <a:stretch>
                        <a:fillRect/>
                      </a:stretch>
                    </p:blipFill>
                    <p:spPr>
                      <a:xfrm>
                        <a:off x="1588" y="1588"/>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469900" y="402586"/>
            <a:ext cx="11312797" cy="853141"/>
          </a:xfrm>
          <a:prstGeom prst="rect">
            <a:avLst/>
          </a:prstGeom>
        </p:spPr>
        <p:txBody>
          <a:bodyPr vert="horz" wrap="square" lIns="0" tIns="0" rIns="0" bIns="0" rtlCol="0" anchor="t">
            <a:noAutofit/>
          </a:bodyPr>
          <a:lstStyle/>
          <a:p>
            <a:r>
              <a:rPr lang="en-US" dirty="0"/>
              <a:t>Click to add title</a:t>
            </a:r>
          </a:p>
        </p:txBody>
      </p:sp>
      <p:sp>
        <p:nvSpPr>
          <p:cNvPr id="4" name="Text Placeholder 3"/>
          <p:cNvSpPr>
            <a:spLocks noGrp="1"/>
          </p:cNvSpPr>
          <p:nvPr>
            <p:ph type="body" idx="1"/>
          </p:nvPr>
        </p:nvSpPr>
        <p:spPr>
          <a:xfrm>
            <a:off x="469900" y="1825625"/>
            <a:ext cx="11312797" cy="435133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pic>
        <p:nvPicPr>
          <p:cNvPr id="10" name="Graphic 9">
            <a:extLst>
              <a:ext uri="{FF2B5EF4-FFF2-40B4-BE49-F238E27FC236}">
                <a16:creationId xmlns:a16="http://schemas.microsoft.com/office/drawing/2014/main" id="{E30A6A6B-0346-4549-B897-154D4F818F5E}"/>
              </a:ext>
            </a:extLst>
          </p:cNvPr>
          <p:cNvPicPr>
            <a:picLocks noChangeAspect="1"/>
          </p:cNvPicPr>
          <p:nvPr userDrawn="1"/>
        </p:nvPicPr>
        <p:blipFill>
          <a:blip r:embed="rId94" cstate="screen">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5753369" y="6554968"/>
            <a:ext cx="685262" cy="196831"/>
          </a:xfrm>
          <a:prstGeom prst="rect">
            <a:avLst/>
          </a:prstGeom>
        </p:spPr>
      </p:pic>
    </p:spTree>
    <p:extLst>
      <p:ext uri="{BB962C8B-B14F-4D97-AF65-F5344CB8AC3E}">
        <p14:creationId xmlns:p14="http://schemas.microsoft.com/office/powerpoint/2010/main" val="2136789264"/>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 id="2147484190" r:id="rId12"/>
    <p:sldLayoutId id="2147484191" r:id="rId13"/>
    <p:sldLayoutId id="2147484192" r:id="rId14"/>
    <p:sldLayoutId id="2147484193" r:id="rId15"/>
    <p:sldLayoutId id="2147484194" r:id="rId16"/>
    <p:sldLayoutId id="2147484195" r:id="rId17"/>
    <p:sldLayoutId id="2147484196" r:id="rId18"/>
    <p:sldLayoutId id="2147484197" r:id="rId19"/>
    <p:sldLayoutId id="2147484198" r:id="rId20"/>
    <p:sldLayoutId id="2147484199" r:id="rId21"/>
    <p:sldLayoutId id="2147484200" r:id="rId22"/>
    <p:sldLayoutId id="2147484201" r:id="rId23"/>
    <p:sldLayoutId id="2147484202" r:id="rId24"/>
    <p:sldLayoutId id="2147484203" r:id="rId25"/>
    <p:sldLayoutId id="2147484204" r:id="rId26"/>
    <p:sldLayoutId id="2147484205" r:id="rId27"/>
    <p:sldLayoutId id="2147484206" r:id="rId28"/>
    <p:sldLayoutId id="2147484207" r:id="rId29"/>
    <p:sldLayoutId id="2147484208" r:id="rId30"/>
    <p:sldLayoutId id="2147484209" r:id="rId31"/>
    <p:sldLayoutId id="2147484210" r:id="rId32"/>
    <p:sldLayoutId id="2147484211" r:id="rId33"/>
    <p:sldLayoutId id="2147484212" r:id="rId34"/>
    <p:sldLayoutId id="2147484213" r:id="rId35"/>
    <p:sldLayoutId id="2147484214" r:id="rId36"/>
    <p:sldLayoutId id="2147484215" r:id="rId37"/>
    <p:sldLayoutId id="2147484216" r:id="rId38"/>
    <p:sldLayoutId id="2147484217" r:id="rId39"/>
    <p:sldLayoutId id="2147484218" r:id="rId40"/>
    <p:sldLayoutId id="2147484219" r:id="rId41"/>
    <p:sldLayoutId id="2147484220" r:id="rId42"/>
    <p:sldLayoutId id="2147484221" r:id="rId43"/>
    <p:sldLayoutId id="2147484222" r:id="rId44"/>
    <p:sldLayoutId id="2147484223" r:id="rId45"/>
    <p:sldLayoutId id="2147484224" r:id="rId46"/>
    <p:sldLayoutId id="2147484225" r:id="rId47"/>
    <p:sldLayoutId id="2147484226" r:id="rId48"/>
    <p:sldLayoutId id="2147484227" r:id="rId49"/>
    <p:sldLayoutId id="2147484228" r:id="rId50"/>
    <p:sldLayoutId id="2147484229" r:id="rId51"/>
    <p:sldLayoutId id="2147484230" r:id="rId52"/>
    <p:sldLayoutId id="2147484231" r:id="rId53"/>
    <p:sldLayoutId id="2147484232" r:id="rId54"/>
    <p:sldLayoutId id="2147484233" r:id="rId55"/>
    <p:sldLayoutId id="2147484234" r:id="rId56"/>
    <p:sldLayoutId id="2147484235" r:id="rId57"/>
    <p:sldLayoutId id="2147484236" r:id="rId58"/>
    <p:sldLayoutId id="2147484237" r:id="rId59"/>
    <p:sldLayoutId id="2147484238" r:id="rId60"/>
    <p:sldLayoutId id="2147484239" r:id="rId61"/>
    <p:sldLayoutId id="2147484240" r:id="rId62"/>
    <p:sldLayoutId id="2147484241" r:id="rId63"/>
    <p:sldLayoutId id="2147484242" r:id="rId64"/>
    <p:sldLayoutId id="2147484243" r:id="rId65"/>
    <p:sldLayoutId id="2147484244" r:id="rId66"/>
    <p:sldLayoutId id="2147484245" r:id="rId67"/>
    <p:sldLayoutId id="2147484246" r:id="rId68"/>
    <p:sldLayoutId id="2147484247" r:id="rId69"/>
    <p:sldLayoutId id="2147484248" r:id="rId70"/>
    <p:sldLayoutId id="2147484249" r:id="rId71"/>
    <p:sldLayoutId id="2147484250" r:id="rId72"/>
    <p:sldLayoutId id="2147484251" r:id="rId73"/>
    <p:sldLayoutId id="2147484252" r:id="rId74"/>
    <p:sldLayoutId id="2147484253" r:id="rId75"/>
    <p:sldLayoutId id="2147484254" r:id="rId76"/>
    <p:sldLayoutId id="2147484255" r:id="rId77"/>
    <p:sldLayoutId id="2147484256" r:id="rId78"/>
    <p:sldLayoutId id="2147484257" r:id="rId79"/>
    <p:sldLayoutId id="2147484258" r:id="rId80"/>
    <p:sldLayoutId id="2147484259" r:id="rId81"/>
    <p:sldLayoutId id="2147484260" r:id="rId82"/>
    <p:sldLayoutId id="2147484261" r:id="rId83"/>
    <p:sldLayoutId id="2147484262" r:id="rId84"/>
    <p:sldLayoutId id="2147484263" r:id="rId85"/>
    <p:sldLayoutId id="2147484264" r:id="rId86"/>
    <p:sldLayoutId id="2147484265" r:id="rId87"/>
    <p:sldLayoutId id="2147484266" r:id="rId88"/>
    <p:sldLayoutId id="2147484267" r:id="rId8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630000" y="360000"/>
            <a:ext cx="10932120" cy="900000"/>
          </a:xfrm>
          <a:prstGeom prst="rect">
            <a:avLst/>
          </a:prstGeom>
        </p:spPr>
        <p:txBody>
          <a:bodyPr vert="horz" lIns="90000" tIns="46800" rIns="90000" bIns="46800" rtlCol="0" anchor="ctr" anchorCtr="0">
            <a:noAutofit/>
          </a:bodyPr>
          <a:lstStyle/>
          <a:p>
            <a:r>
              <a:rPr lang="da-DK" noProof="0" dirty="0"/>
              <a:t>Klik for at redigere titeltypografien i masteren</a:t>
            </a:r>
          </a:p>
        </p:txBody>
      </p:sp>
      <p:sp>
        <p:nvSpPr>
          <p:cNvPr id="3" name="Text Placeholder 2"/>
          <p:cNvSpPr>
            <a:spLocks noGrp="1"/>
          </p:cNvSpPr>
          <p:nvPr>
            <p:ph type="body" idx="1"/>
          </p:nvPr>
        </p:nvSpPr>
        <p:spPr>
          <a:xfrm>
            <a:off x="630000" y="1440000"/>
            <a:ext cx="10932120" cy="4518000"/>
          </a:xfrm>
          <a:prstGeom prst="rect">
            <a:avLst/>
          </a:prstGeom>
        </p:spPr>
        <p:txBody>
          <a:bodyPr vert="horz" lIns="90000" tIns="46800" rIns="90000" bIns="46800" rtlCol="0">
            <a:noAutofit/>
          </a:bodyPr>
          <a:lstStyle/>
          <a:p>
            <a:pPr lvl="0"/>
            <a:r>
              <a:rPr lang="da-DK" noProof="0" dirty="0"/>
              <a:t>Level 1, Bullet 1, </a:t>
            </a:r>
            <a:r>
              <a:rPr lang="da-DK" noProof="0" dirty="0" err="1"/>
              <a:t>Noto</a:t>
            </a:r>
            <a:r>
              <a:rPr lang="da-DK" noProof="0" dirty="0"/>
              <a:t> Serif (body) 18 pt</a:t>
            </a:r>
          </a:p>
          <a:p>
            <a:pPr lvl="1"/>
            <a:r>
              <a:rPr lang="da-DK" noProof="0" dirty="0"/>
              <a:t>Level 2, Bullet 2, </a:t>
            </a:r>
            <a:r>
              <a:rPr lang="da-DK" noProof="0" dirty="0" err="1"/>
              <a:t>Noto</a:t>
            </a:r>
            <a:r>
              <a:rPr lang="da-DK" noProof="0" dirty="0"/>
              <a:t> Serif (body) 16 pt</a:t>
            </a:r>
          </a:p>
          <a:p>
            <a:pPr lvl="2"/>
            <a:r>
              <a:rPr lang="da-DK" noProof="0" dirty="0"/>
              <a:t>Level 3, Bullet 3, </a:t>
            </a:r>
            <a:r>
              <a:rPr lang="da-DK" noProof="0" dirty="0" err="1"/>
              <a:t>Noto</a:t>
            </a:r>
            <a:r>
              <a:rPr lang="da-DK" noProof="0" dirty="0"/>
              <a:t> Serif (body), 14 pt</a:t>
            </a:r>
          </a:p>
          <a:p>
            <a:pPr lvl="3"/>
            <a:r>
              <a:rPr lang="da-DK" noProof="0" dirty="0"/>
              <a:t>Level 4, Bullet 4, </a:t>
            </a:r>
            <a:r>
              <a:rPr lang="da-DK" noProof="0" dirty="0" err="1"/>
              <a:t>Noto</a:t>
            </a:r>
            <a:r>
              <a:rPr lang="da-DK" noProof="0" dirty="0"/>
              <a:t> Serif (body), 12 pt</a:t>
            </a:r>
          </a:p>
          <a:p>
            <a:pPr lvl="4"/>
            <a:r>
              <a:rPr lang="da-DK" noProof="0" dirty="0"/>
              <a:t>Level 5, Bullet 5, </a:t>
            </a:r>
            <a:r>
              <a:rPr lang="da-DK" noProof="0" dirty="0" err="1"/>
              <a:t>Noto</a:t>
            </a:r>
            <a:r>
              <a:rPr lang="da-DK" noProof="0" dirty="0"/>
              <a:t> Serif (body), 10 pt</a:t>
            </a:r>
          </a:p>
          <a:p>
            <a:pPr lvl="5"/>
            <a:r>
              <a:rPr lang="da-DK" noProof="0" dirty="0"/>
              <a:t>Level 6, Sub header, </a:t>
            </a:r>
            <a:r>
              <a:rPr lang="da-DK" noProof="0" dirty="0" err="1"/>
              <a:t>Noto</a:t>
            </a:r>
            <a:r>
              <a:rPr lang="da-DK" noProof="0" dirty="0"/>
              <a:t> Serif (body), 18 pt</a:t>
            </a:r>
          </a:p>
          <a:p>
            <a:pPr lvl="6"/>
            <a:r>
              <a:rPr lang="da-DK" noProof="0" dirty="0"/>
              <a:t>Level 7, Bullet 1, </a:t>
            </a:r>
            <a:r>
              <a:rPr lang="da-DK" noProof="0" dirty="0" err="1"/>
              <a:t>Noto</a:t>
            </a:r>
            <a:r>
              <a:rPr lang="da-DK" noProof="0" dirty="0"/>
              <a:t> Serif (body), 18 pt</a:t>
            </a:r>
          </a:p>
          <a:p>
            <a:pPr lvl="7"/>
            <a:r>
              <a:rPr lang="da-DK" noProof="0" dirty="0"/>
              <a:t>Level 8, Bullet 2, </a:t>
            </a:r>
            <a:r>
              <a:rPr lang="da-DK" noProof="0" dirty="0" err="1"/>
              <a:t>Noto</a:t>
            </a:r>
            <a:r>
              <a:rPr lang="da-DK" noProof="0" dirty="0"/>
              <a:t> Serif (body), 16 pt</a:t>
            </a:r>
          </a:p>
          <a:p>
            <a:pPr lvl="8"/>
            <a:r>
              <a:rPr lang="da-DK" noProof="0" dirty="0" err="1"/>
              <a:t>Infographic</a:t>
            </a:r>
            <a:br>
              <a:rPr lang="da-DK" noProof="0" dirty="0"/>
            </a:br>
            <a:r>
              <a:rPr lang="da-DK" noProof="0" dirty="0" err="1"/>
              <a:t>Noto</a:t>
            </a:r>
            <a:r>
              <a:rPr lang="da-DK" noProof="0" dirty="0"/>
              <a:t> Serif 54 pt</a:t>
            </a:r>
          </a:p>
        </p:txBody>
      </p:sp>
      <p:grpSp>
        <p:nvGrpSpPr>
          <p:cNvPr id="55" name="Group 54" hidden="1">
            <a:extLst>
              <a:ext uri="{FF2B5EF4-FFF2-40B4-BE49-F238E27FC236}">
                <a16:creationId xmlns:a16="http://schemas.microsoft.com/office/drawing/2014/main" id="{7B0AC159-1619-4983-AF6A-38C0F8478E95}"/>
              </a:ext>
            </a:extLst>
          </p:cNvPr>
          <p:cNvGrpSpPr/>
          <p:nvPr userDrawn="1"/>
        </p:nvGrpSpPr>
        <p:grpSpPr>
          <a:xfrm>
            <a:off x="630000" y="360000"/>
            <a:ext cx="10932121" cy="5598000"/>
            <a:chOff x="630000" y="360000"/>
            <a:chExt cx="10932121" cy="5598000"/>
          </a:xfrm>
        </p:grpSpPr>
        <p:sp>
          <p:nvSpPr>
            <p:cNvPr id="35" name="[WorkArea]" descr="&lt;?xml version=&quot;1.0&quot; encoding=&quot;utf-16&quot;?&gt;&#10;&lt;GridTheme xmlns:xsi=&quot;http://www.w3.org/2001/XMLSchema-instance&quot; xmlns:xsd=&quot;http://www.w3.org/2001/XMLSchema&quot;&gt;&#10;  &lt;GuideLines /&gt;&#10;  &lt;SubGrids&gt;&#10;    &lt;SubGrid&gt;&#10;      &lt;Left&gt;49.6063&lt;/Left&gt;&#10;      &lt;Top&gt;28.3464565&lt;/Top&gt;&#10;      &lt;Width&gt;860.796936&lt;/Width&gt;&#10;      &lt;Height&gt;70.86614&lt;/Height&gt;&#10;    &lt;/SubGrid&gt;&#10;    &lt;SubGrid&gt;&#10;      &lt;Left&gt;49.6063&lt;/Left&gt;&#10;      &lt;Top&gt;113.385826&lt;/Top&gt;&#10;      &lt;Width&gt;71.73307&lt;/Width&gt;&#10;      &lt;Height&gt;355.748016&lt;/Height&gt;&#10;    &lt;/SubGrid&gt;&#10;    &lt;SubGrid&gt;&#10;      &lt;Left&gt;838.6701&lt;/Left&gt;&#10;      &lt;Top&gt;113.385826&lt;/Top&gt;&#10;      &lt;Width&gt;71.73315&lt;/Width&gt;&#10;      &lt;Height&gt;355.748016&lt;/Height&gt;&#10;    &lt;/SubGrid&gt;&#10;    &lt;SubGrid&gt;&#10;      &lt;Left&gt;121.339371&lt;/Left&gt;&#10;      &lt;Top&gt;113.385826&lt;/Top&gt;&#10;      &lt;Width&gt;71.73307&lt;/Width&gt;&#10;      &lt;Height&gt;355.748016&lt;/Height&gt;&#10;    &lt;/SubGrid&gt;&#10;    &lt;SubGrid&gt;&#10;      &lt;Left&gt;193.072433&lt;/Left&gt;&#10;      &lt;Top&gt;113.385826&lt;/Top&gt;&#10;      &lt;Width&gt;71.73307&lt;/Width&gt;&#10;      &lt;Height&gt;355.748016&lt;/Height&gt;&#10;    &lt;/SubGrid&gt;&#10;    &lt;SubGrid&gt;&#10;      &lt;Left&gt;264.8055&lt;/Left&gt;&#10;      &lt;Top&gt;113.385826&lt;/Top&gt;&#10;      &lt;Width&gt;71.73307&lt;/Width&gt;&#10;      &lt;Height&gt;355.748016&lt;/Height&gt;&#10;    &lt;/SubGrid&gt;&#10;    &lt;SubGrid&gt;&#10;      &lt;Left&gt;336.538574&lt;/Left&gt;&#10;      &lt;Top&gt;113.385826&lt;/Top&gt;&#10;      &lt;Width&gt;71.73307&lt;/Width&gt;&#10;      &lt;Height&gt;355.748016&lt;/Height&gt;&#10;    &lt;/SubGrid&gt;&#10;    &lt;SubGrid&gt;&#10;      &lt;Left&gt;408.271667&lt;/Left&gt;&#10;      &lt;Top&gt;113.385826&lt;/Top&gt;&#10;      &lt;Width&gt;71.73307&lt;/Width&gt;&#10;      &lt;Height&gt;355.748016&lt;/Height&gt;&#10;    &lt;/SubGrid&gt;&#10;    &lt;SubGrid&gt;&#10;      &lt;Left&gt;480.00473&lt;/Left&gt;&#10;      &lt;Top&gt;113.385826&lt;/Top&gt;&#10;      &lt;Width&gt;71.73307&lt;/Width&gt;&#10;      &lt;Height&gt;355.748016&lt;/Height&gt;&#10;    &lt;/SubGrid&gt;&#10;    &lt;SubGrid&gt;&#10;      &lt;Left&gt;551.7378&lt;/Left&gt;&#10;      &lt;Top&gt;113.385826&lt;/Top&gt;&#10;      &lt;Width&gt;71.73307&lt;/Width&gt;&#10;      &lt;Height&gt;355.748016&lt;/Height&gt;&#10;    &lt;/SubGrid&gt;&#10;    &lt;SubGrid&gt;&#10;      &lt;Left&gt;623.4709&lt;/Left&gt;&#10;      &lt;Top&gt;113.385826&lt;/Top&gt;&#10;      &lt;Width&gt;71.73315&lt;/Width&gt;&#10;      &lt;Height&gt;355.748016&lt;/Height&gt;&#10;    &lt;/SubGrid&gt;&#10;    &lt;SubGrid&gt;&#10;      &lt;Left&gt;695.2039&lt;/Left&gt;&#10;      &lt;Top&gt;113.385826&lt;/Top&gt;&#10;      &lt;Width&gt;71.73307&lt;/Width&gt;&#10;      &lt;Height&gt;355.748016&lt;/Height&gt;&#10;    &lt;/SubGrid&gt;&#10;    &lt;SubGrid&gt;&#10;      &lt;Left&gt;766.937&lt;/Left&gt;&#10;      &lt;Top&gt;113.385826&lt;/Top&gt;&#10;      &lt;Width&gt;71.73307&lt;/Width&gt;&#10;      &lt;Height&gt;355.748016&lt;/Height&gt;&#10;    &lt;/SubGrid&gt;&#10;  &lt;/SubGrids&gt;&#10;  &lt;WorkArea&gt;&#10;    &lt;Top&gt;28.3464565&lt;/Top&gt;&#10;    &lt;Left&gt;49.6063&lt;/Left&gt;&#10;    &lt;Width&gt;860.796936&lt;/Width&gt;&#10;    &lt;Height&gt;440.7874&lt;/Height&gt;&#10;  &lt;/WorkArea&gt;&#10;  &lt;AspectW&gt;-1&lt;/AspectW&gt;&#10;  &lt;AspectH&gt;-1&lt;/AspectH&gt;&#10;  &lt;Width&gt;960&lt;/Width&gt;&#10;  &lt;Height&gt;540&lt;/Height&gt;&#10;  &lt;HGap&gt;5&lt;/HGap&gt;&#10;  &lt;VGap&gt;5&lt;/VGap&gt;&#10;  &lt;OfficeVersion&gt;-1&lt;/OfficeVersion&gt;&#10;&lt;/GridTheme&gt;" hidden="1">
              <a:extLst>
                <a:ext uri="{FF2B5EF4-FFF2-40B4-BE49-F238E27FC236}">
                  <a16:creationId xmlns:a16="http://schemas.microsoft.com/office/drawing/2014/main" id="{239924F0-1569-4573-90A9-E84A6E3660F3}"/>
                </a:ext>
              </a:extLst>
            </p:cNvPr>
            <p:cNvSpPr/>
            <p:nvPr userDrawn="1"/>
          </p:nvSpPr>
          <p:spPr>
            <a:xfrm>
              <a:off x="630000" y="360000"/>
              <a:ext cx="10932121" cy="559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36" name="Rectangle 35">
              <a:extLst>
                <a:ext uri="{FF2B5EF4-FFF2-40B4-BE49-F238E27FC236}">
                  <a16:creationId xmlns:a16="http://schemas.microsoft.com/office/drawing/2014/main" id="{D983F7B5-1425-497C-8E27-8EEF49EA302E}"/>
                </a:ext>
              </a:extLst>
            </p:cNvPr>
            <p:cNvSpPr/>
            <p:nvPr userDrawn="1">
              <p:custDataLst>
                <p:tags r:id="rId31"/>
              </p:custDataLst>
            </p:nvPr>
          </p:nvSpPr>
          <p:spPr>
            <a:xfrm>
              <a:off x="630000" y="360000"/>
              <a:ext cx="10932121" cy="900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37" name="Rectangle 36">
              <a:extLst>
                <a:ext uri="{FF2B5EF4-FFF2-40B4-BE49-F238E27FC236}">
                  <a16:creationId xmlns:a16="http://schemas.microsoft.com/office/drawing/2014/main" id="{0781654D-BACA-4852-AD3C-8FF0D8428E28}"/>
                </a:ext>
              </a:extLst>
            </p:cNvPr>
            <p:cNvSpPr/>
            <p:nvPr userDrawn="1">
              <p:custDataLst>
                <p:tags r:id="rId32"/>
              </p:custDataLst>
            </p:nvPr>
          </p:nvSpPr>
          <p:spPr>
            <a:xfrm>
              <a:off x="63000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38" name="Rectangle 37">
              <a:extLst>
                <a:ext uri="{FF2B5EF4-FFF2-40B4-BE49-F238E27FC236}">
                  <a16:creationId xmlns:a16="http://schemas.microsoft.com/office/drawing/2014/main" id="{C1E14B45-6AE9-48F9-87F4-7B773892DA44}"/>
                </a:ext>
              </a:extLst>
            </p:cNvPr>
            <p:cNvSpPr/>
            <p:nvPr userDrawn="1">
              <p:custDataLst>
                <p:tags r:id="rId33"/>
              </p:custDataLst>
            </p:nvPr>
          </p:nvSpPr>
          <p:spPr>
            <a:xfrm>
              <a:off x="10651110" y="1440000"/>
              <a:ext cx="911011"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39" name="Rectangle 38">
              <a:extLst>
                <a:ext uri="{FF2B5EF4-FFF2-40B4-BE49-F238E27FC236}">
                  <a16:creationId xmlns:a16="http://schemas.microsoft.com/office/drawing/2014/main" id="{625CE4A4-C4E9-4C1E-8595-1EF9DA3A3A47}"/>
                </a:ext>
              </a:extLst>
            </p:cNvPr>
            <p:cNvSpPr/>
            <p:nvPr userDrawn="1">
              <p:custDataLst>
                <p:tags r:id="rId34"/>
              </p:custDataLst>
            </p:nvPr>
          </p:nvSpPr>
          <p:spPr>
            <a:xfrm>
              <a:off x="154101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0" name="Rectangle 39">
              <a:extLst>
                <a:ext uri="{FF2B5EF4-FFF2-40B4-BE49-F238E27FC236}">
                  <a16:creationId xmlns:a16="http://schemas.microsoft.com/office/drawing/2014/main" id="{48DC76D5-9995-46A6-8B9D-8F0F27699A6C}"/>
                </a:ext>
              </a:extLst>
            </p:cNvPr>
            <p:cNvSpPr/>
            <p:nvPr userDrawn="1">
              <p:custDataLst>
                <p:tags r:id="rId35"/>
              </p:custDataLst>
            </p:nvPr>
          </p:nvSpPr>
          <p:spPr>
            <a:xfrm>
              <a:off x="245202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1" name="Rectangle 40">
              <a:extLst>
                <a:ext uri="{FF2B5EF4-FFF2-40B4-BE49-F238E27FC236}">
                  <a16:creationId xmlns:a16="http://schemas.microsoft.com/office/drawing/2014/main" id="{A621C16F-94F8-474F-90F8-E0FAB5BF09A2}"/>
                </a:ext>
              </a:extLst>
            </p:cNvPr>
            <p:cNvSpPr/>
            <p:nvPr userDrawn="1">
              <p:custDataLst>
                <p:tags r:id="rId36"/>
              </p:custDataLst>
            </p:nvPr>
          </p:nvSpPr>
          <p:spPr>
            <a:xfrm>
              <a:off x="336303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2" name="Rectangle 41">
              <a:extLst>
                <a:ext uri="{FF2B5EF4-FFF2-40B4-BE49-F238E27FC236}">
                  <a16:creationId xmlns:a16="http://schemas.microsoft.com/office/drawing/2014/main" id="{413CE0B4-2A05-43BA-92C4-C3F1555271D0}"/>
                </a:ext>
              </a:extLst>
            </p:cNvPr>
            <p:cNvSpPr/>
            <p:nvPr userDrawn="1">
              <p:custDataLst>
                <p:tags r:id="rId37"/>
              </p:custDataLst>
            </p:nvPr>
          </p:nvSpPr>
          <p:spPr>
            <a:xfrm>
              <a:off x="427404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3" name="Rectangle 42">
              <a:extLst>
                <a:ext uri="{FF2B5EF4-FFF2-40B4-BE49-F238E27FC236}">
                  <a16:creationId xmlns:a16="http://schemas.microsoft.com/office/drawing/2014/main" id="{DF503E59-8321-4A10-891D-31D2D128856C}"/>
                </a:ext>
              </a:extLst>
            </p:cNvPr>
            <p:cNvSpPr/>
            <p:nvPr userDrawn="1">
              <p:custDataLst>
                <p:tags r:id="rId38"/>
              </p:custDataLst>
            </p:nvPr>
          </p:nvSpPr>
          <p:spPr>
            <a:xfrm>
              <a:off x="518505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4" name="Rectangle 43">
              <a:extLst>
                <a:ext uri="{FF2B5EF4-FFF2-40B4-BE49-F238E27FC236}">
                  <a16:creationId xmlns:a16="http://schemas.microsoft.com/office/drawing/2014/main" id="{077ABD64-1967-46A5-A653-F1B0CEAC2EFE}"/>
                </a:ext>
              </a:extLst>
            </p:cNvPr>
            <p:cNvSpPr/>
            <p:nvPr userDrawn="1">
              <p:custDataLst>
                <p:tags r:id="rId39"/>
              </p:custDataLst>
            </p:nvPr>
          </p:nvSpPr>
          <p:spPr>
            <a:xfrm>
              <a:off x="609606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5" name="Rectangle 44">
              <a:extLst>
                <a:ext uri="{FF2B5EF4-FFF2-40B4-BE49-F238E27FC236}">
                  <a16:creationId xmlns:a16="http://schemas.microsoft.com/office/drawing/2014/main" id="{5AC1BF87-219E-4E17-B83D-E22C5E3BF743}"/>
                </a:ext>
              </a:extLst>
            </p:cNvPr>
            <p:cNvSpPr/>
            <p:nvPr userDrawn="1">
              <p:custDataLst>
                <p:tags r:id="rId40"/>
              </p:custDataLst>
            </p:nvPr>
          </p:nvSpPr>
          <p:spPr>
            <a:xfrm>
              <a:off x="700707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6" name="Rectangle 45">
              <a:extLst>
                <a:ext uri="{FF2B5EF4-FFF2-40B4-BE49-F238E27FC236}">
                  <a16:creationId xmlns:a16="http://schemas.microsoft.com/office/drawing/2014/main" id="{F149F7F7-9E17-4CB0-9240-105CAF063012}"/>
                </a:ext>
              </a:extLst>
            </p:cNvPr>
            <p:cNvSpPr/>
            <p:nvPr userDrawn="1">
              <p:custDataLst>
                <p:tags r:id="rId41"/>
              </p:custDataLst>
            </p:nvPr>
          </p:nvSpPr>
          <p:spPr>
            <a:xfrm>
              <a:off x="7918080" y="1440000"/>
              <a:ext cx="911011"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7" name="Rectangle 46">
              <a:extLst>
                <a:ext uri="{FF2B5EF4-FFF2-40B4-BE49-F238E27FC236}">
                  <a16:creationId xmlns:a16="http://schemas.microsoft.com/office/drawing/2014/main" id="{E958B8B1-FFFE-4EF6-B056-52473591FE22}"/>
                </a:ext>
              </a:extLst>
            </p:cNvPr>
            <p:cNvSpPr/>
            <p:nvPr userDrawn="1">
              <p:custDataLst>
                <p:tags r:id="rId42"/>
              </p:custDataLst>
            </p:nvPr>
          </p:nvSpPr>
          <p:spPr>
            <a:xfrm>
              <a:off x="882909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sp>
          <p:nvSpPr>
            <p:cNvPr id="48" name="Rectangle 47">
              <a:extLst>
                <a:ext uri="{FF2B5EF4-FFF2-40B4-BE49-F238E27FC236}">
                  <a16:creationId xmlns:a16="http://schemas.microsoft.com/office/drawing/2014/main" id="{67F657D4-3B7F-41F7-B0AB-DB0C699556AE}"/>
                </a:ext>
              </a:extLst>
            </p:cNvPr>
            <p:cNvSpPr/>
            <p:nvPr userDrawn="1">
              <p:custDataLst>
                <p:tags r:id="rId43"/>
              </p:custDataLst>
            </p:nvPr>
          </p:nvSpPr>
          <p:spPr>
            <a:xfrm>
              <a:off x="9740100" y="1440000"/>
              <a:ext cx="911010" cy="4518000"/>
            </a:xfrm>
            <a:prstGeom prst="rect">
              <a:avLst/>
            </a:prstGeom>
            <a:noFill/>
            <a:ln w="3175" cap="flat" cmpd="sng" algn="ctr">
              <a:solidFill>
                <a:srgbClr val="FF0066"/>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a:p>
          </p:txBody>
        </p:sp>
      </p:grpSp>
      <p:sp>
        <p:nvSpPr>
          <p:cNvPr id="20" name="Slide Number Placeholder 5">
            <a:extLst>
              <a:ext uri="{FF2B5EF4-FFF2-40B4-BE49-F238E27FC236}">
                <a16:creationId xmlns:a16="http://schemas.microsoft.com/office/drawing/2014/main" id="{A28CADFD-7B7D-154B-9AC5-19B31FF6F6A2}"/>
              </a:ext>
            </a:extLst>
          </p:cNvPr>
          <p:cNvSpPr>
            <a:spLocks noGrp="1"/>
          </p:cNvSpPr>
          <p:nvPr>
            <p:ph type="sldNum" sz="quarter" idx="4"/>
          </p:nvPr>
        </p:nvSpPr>
        <p:spPr>
          <a:xfrm>
            <a:off x="10634400" y="6195600"/>
            <a:ext cx="456000" cy="288000"/>
          </a:xfrm>
          <a:prstGeom prst="rect">
            <a:avLst/>
          </a:prstGeom>
        </p:spPr>
        <p:txBody>
          <a:bodyPr vert="horz" lIns="0" tIns="0" rIns="0" bIns="0" rtlCol="0" anchor="ctr" anchorCtr="0"/>
          <a:lstStyle>
            <a:lvl1pPr algn="r">
              <a:defRPr sz="800">
                <a:solidFill>
                  <a:schemeClr val="tx1"/>
                </a:solidFill>
              </a:defRPr>
            </a:lvl1pPr>
          </a:lstStyle>
          <a:p>
            <a:fld id="{24C8C45C-947F-4981-8B3F-4F32E973C901}" type="slidenum">
              <a:rPr lang="da-DK" smtClean="0"/>
              <a:pPr/>
              <a:t>‹nr.›</a:t>
            </a:fld>
            <a:endParaRPr lang="da-DK" dirty="0"/>
          </a:p>
        </p:txBody>
      </p:sp>
      <p:sp>
        <p:nvSpPr>
          <p:cNvPr id="2" name="Pladsholder til dato 1" hidden="1">
            <a:extLst>
              <a:ext uri="{FF2B5EF4-FFF2-40B4-BE49-F238E27FC236}">
                <a16:creationId xmlns:a16="http://schemas.microsoft.com/office/drawing/2014/main" id="{5D5A5631-F51D-40FF-AB83-0DAC48B1C772}"/>
              </a:ext>
            </a:extLst>
          </p:cNvPr>
          <p:cNvSpPr>
            <a:spLocks noGrp="1"/>
          </p:cNvSpPr>
          <p:nvPr>
            <p:ph type="dt" sz="half" idx="2"/>
          </p:nvPr>
        </p:nvSpPr>
        <p:spPr>
          <a:xfrm>
            <a:off x="0" y="6858000"/>
            <a:ext cx="0" cy="0"/>
          </a:xfrm>
          <a:prstGeom prst="rect">
            <a:avLst/>
          </a:prstGeom>
        </p:spPr>
        <p:txBody>
          <a:bodyPr vert="horz" lIns="91440" tIns="45720" rIns="91440" bIns="45720" rtlCol="0" anchor="ctr"/>
          <a:lstStyle>
            <a:lvl1pPr algn="l">
              <a:defRPr sz="1200">
                <a:noFill/>
              </a:defRPr>
            </a:lvl1pPr>
          </a:lstStyle>
          <a:p>
            <a:endParaRPr lang="da-DK" dirty="0"/>
          </a:p>
        </p:txBody>
      </p:sp>
      <p:sp>
        <p:nvSpPr>
          <p:cNvPr id="4" name="Pladsholder til sidefod 3" hidden="1">
            <a:extLst>
              <a:ext uri="{FF2B5EF4-FFF2-40B4-BE49-F238E27FC236}">
                <a16:creationId xmlns:a16="http://schemas.microsoft.com/office/drawing/2014/main" id="{FBF0278D-F15B-448B-A490-57D5390389DE}"/>
              </a:ext>
            </a:extLst>
          </p:cNvPr>
          <p:cNvSpPr>
            <a:spLocks noGrp="1"/>
          </p:cNvSpPr>
          <p:nvPr>
            <p:ph type="ftr" sz="quarter" idx="3"/>
          </p:nvPr>
        </p:nvSpPr>
        <p:spPr>
          <a:xfrm>
            <a:off x="0" y="6858000"/>
            <a:ext cx="0" cy="0"/>
          </a:xfrm>
          <a:prstGeom prst="rect">
            <a:avLst/>
          </a:prstGeom>
        </p:spPr>
        <p:txBody>
          <a:bodyPr vert="horz" lIns="91440" tIns="45720" rIns="91440" bIns="45720" rtlCol="0" anchor="ctr"/>
          <a:lstStyle>
            <a:lvl1pPr algn="ctr">
              <a:defRPr sz="1200">
                <a:noFill/>
              </a:defRPr>
            </a:lvl1pPr>
          </a:lstStyle>
          <a:p>
            <a:endParaRPr lang="da-DK" dirty="0"/>
          </a:p>
        </p:txBody>
      </p:sp>
    </p:spTree>
    <p:extLst>
      <p:ext uri="{BB962C8B-B14F-4D97-AF65-F5344CB8AC3E}">
        <p14:creationId xmlns:p14="http://schemas.microsoft.com/office/powerpoint/2010/main" val="2917170479"/>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 id="2147484289" r:id="rId21"/>
    <p:sldLayoutId id="2147484290" r:id="rId22"/>
    <p:sldLayoutId id="2147484291" r:id="rId23"/>
    <p:sldLayoutId id="2147484292" r:id="rId24"/>
    <p:sldLayoutId id="2147484293" r:id="rId25"/>
    <p:sldLayoutId id="2147484294" r:id="rId26"/>
    <p:sldLayoutId id="2147484295" r:id="rId27"/>
    <p:sldLayoutId id="2147484296" r:id="rId28"/>
    <p:sldLayoutId id="2147484297" r:id="rId29"/>
  </p:sldLayoutIdLst>
  <p:hf hdr="0" ftr="0" dt="0"/>
  <p:txStyles>
    <p:titleStyle>
      <a:lvl1pPr algn="l" defTabSz="914400" rtl="0" eaLnBrk="1" latinLnBrk="0" hangingPunct="1">
        <a:lnSpc>
          <a:spcPct val="90000"/>
        </a:lnSpc>
        <a:spcBef>
          <a:spcPct val="0"/>
        </a:spcBef>
        <a:buNone/>
        <a:defRPr sz="3200" b="1" kern="1200" cap="none"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p:titleStyle>
    <p:bodyStyle>
      <a:lvl1pPr marL="180000" indent="-180000" algn="l" defTabSz="914400" rtl="0" eaLnBrk="1" latinLnBrk="0" hangingPunct="1">
        <a:lnSpc>
          <a:spcPct val="90000"/>
        </a:lnSpc>
        <a:spcBef>
          <a:spcPts val="1000"/>
        </a:spcBef>
        <a:spcAft>
          <a:spcPts val="0"/>
        </a:spcAft>
        <a:buFont typeface="Arial" panose="020B0604020202020204" pitchFamily="34" charset="0"/>
        <a:buChar char="•"/>
        <a:defRPr sz="180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1pPr>
      <a:lvl2pPr marL="360000" indent="-180000" algn="l" defTabSz="914400" rtl="0" eaLnBrk="1" latinLnBrk="0" hangingPunct="1">
        <a:lnSpc>
          <a:spcPct val="90000"/>
        </a:lnSpc>
        <a:spcBef>
          <a:spcPts val="500"/>
        </a:spcBef>
        <a:spcAft>
          <a:spcPts val="0"/>
        </a:spcAft>
        <a:buFont typeface="Arial" panose="020B0604020202020204" pitchFamily="34" charset="0"/>
        <a:buChar char="•"/>
        <a:defRPr sz="160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2pPr>
      <a:lvl3pPr marL="540000" indent="-180000" algn="l" defTabSz="914400" rtl="0" eaLnBrk="1" latinLnBrk="0" hangingPunct="1">
        <a:lnSpc>
          <a:spcPct val="90000"/>
        </a:lnSpc>
        <a:spcBef>
          <a:spcPts val="500"/>
        </a:spcBef>
        <a:spcAft>
          <a:spcPts val="0"/>
        </a:spcAft>
        <a:buFont typeface="Arial" panose="020B0604020202020204" pitchFamily="34" charset="0"/>
        <a:buChar char="•"/>
        <a:defRPr sz="140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3pPr>
      <a:lvl4pPr marL="720000" indent="-180000" algn="l" defTabSz="914400" rtl="0" eaLnBrk="1" latinLnBrk="0" hangingPunct="1">
        <a:lnSpc>
          <a:spcPct val="90000"/>
        </a:lnSpc>
        <a:spcBef>
          <a:spcPts val="500"/>
        </a:spcBef>
        <a:spcAft>
          <a:spcPts val="0"/>
        </a:spcAft>
        <a:buFont typeface="Arial" panose="020B0604020202020204" pitchFamily="34" charset="0"/>
        <a:buChar char="•"/>
        <a:defRPr sz="1200" b="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4pPr>
      <a:lvl5pPr marL="900000" indent="-180000" algn="l" defTabSz="914400" rtl="0" eaLnBrk="1" latinLnBrk="0" hangingPunct="1">
        <a:lnSpc>
          <a:spcPct val="90000"/>
        </a:lnSpc>
        <a:spcBef>
          <a:spcPts val="500"/>
        </a:spcBef>
        <a:spcAft>
          <a:spcPts val="0"/>
        </a:spcAft>
        <a:buFont typeface="Arial" panose="020B0604020202020204" pitchFamily="34" charset="0"/>
        <a:buChar char="•"/>
        <a:tabLst/>
        <a:defRPr sz="100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5pPr>
      <a:lvl6pPr marL="0" indent="0" algn="l" defTabSz="914400" rtl="0" eaLnBrk="1" latinLnBrk="0" hangingPunct="1">
        <a:lnSpc>
          <a:spcPct val="90000"/>
        </a:lnSpc>
        <a:spcBef>
          <a:spcPts val="0"/>
        </a:spcBef>
        <a:spcAft>
          <a:spcPts val="0"/>
        </a:spcAft>
        <a:buFont typeface="Arial" panose="020B0604020202020204" pitchFamily="34" charset="0"/>
        <a:buChar char="​"/>
        <a:defRPr sz="1800" b="1"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6pPr>
      <a:lvl7pPr marL="180000" indent="-180000" algn="l" defTabSz="914400" rtl="0" eaLnBrk="1" latinLnBrk="0" hangingPunct="1">
        <a:lnSpc>
          <a:spcPct val="90000"/>
        </a:lnSpc>
        <a:spcBef>
          <a:spcPts val="1000"/>
        </a:spcBef>
        <a:spcAft>
          <a:spcPts val="0"/>
        </a:spcAft>
        <a:buFont typeface="Arial" panose="020B0604020202020204" pitchFamily="34" charset="0"/>
        <a:buChar char="•"/>
        <a:defRPr sz="1800" b="0" kern="1200"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7pPr>
      <a:lvl8pPr marL="360000" indent="-180000" algn="l" defTabSz="914400" rtl="0" eaLnBrk="1" latinLnBrk="0" hangingPunct="1">
        <a:lnSpc>
          <a:spcPct val="90000"/>
        </a:lnSpc>
        <a:spcBef>
          <a:spcPts val="500"/>
        </a:spcBef>
        <a:spcAft>
          <a:spcPts val="0"/>
        </a:spcAft>
        <a:buFont typeface="Arial" panose="020B0604020202020204" pitchFamily="34" charset="0"/>
        <a:buChar char="•"/>
        <a:defRPr sz="1600" kern="1200">
          <a:solidFill>
            <a:schemeClr val="tx1"/>
          </a:solidFill>
          <a:latin typeface="Noto Serif" panose="02020600060500020200" pitchFamily="18" charset="0"/>
          <a:ea typeface="Noto Serif" panose="02020600060500020200" pitchFamily="18" charset="0"/>
          <a:cs typeface="Noto Serif" panose="02020600060500020200" pitchFamily="18"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5400" b="1" kern="1200" cap="all" baseline="0">
          <a:solidFill>
            <a:schemeClr val="tx1"/>
          </a:solidFill>
          <a:latin typeface="Noto Serif" panose="02020600060500020200" pitchFamily="18" charset="0"/>
          <a:ea typeface="Noto Serif" panose="02020600060500020200" pitchFamily="18" charset="0"/>
          <a:cs typeface="Noto Serif" panose="02020600060500020200"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6">
          <p15:clr>
            <a:srgbClr val="F26B43"/>
          </p15:clr>
        </p15:guide>
        <p15:guide id="2" pos="7283">
          <p15:clr>
            <a:srgbClr val="F26B43"/>
          </p15:clr>
        </p15:guide>
        <p15:guide id="3" orient="horz" pos="226">
          <p15:clr>
            <a:srgbClr val="F26B43"/>
          </p15:clr>
        </p15:guide>
        <p15:guide id="4" orient="horz" pos="3753">
          <p15:clr>
            <a:srgbClr val="F26B43"/>
          </p15:clr>
        </p15:guide>
        <p15:guide id="5" orient="horz" pos="793">
          <p15:clr>
            <a:srgbClr val="F26B43"/>
          </p15:clr>
        </p15:guide>
        <p15:guide id="7" orient="horz" pos="907">
          <p15:clr>
            <a:srgbClr val="F26B43"/>
          </p15:clr>
        </p15:guide>
        <p15:guide id="8" orient="horz" pos="40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69.bin"/><Relationship Id="rId2" Type="http://schemas.openxmlformats.org/officeDocument/2006/relationships/slideLayout" Target="../slideLayouts/slideLayout213.xml"/><Relationship Id="rId1" Type="http://schemas.openxmlformats.org/officeDocument/2006/relationships/tags" Target="../tags/tag362.xml"/><Relationship Id="rId5" Type="http://schemas.openxmlformats.org/officeDocument/2006/relationships/image" Target="../media/image78.jpeg"/><Relationship Id="rId4" Type="http://schemas.openxmlformats.org/officeDocument/2006/relationships/image" Target="../media/image77.emf"/></Relationships>
</file>

<file path=ppt/slides/_rels/slide10.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38.jpeg"/><Relationship Id="rId18" Type="http://schemas.openxmlformats.org/officeDocument/2006/relationships/image" Target="../media/image143.png"/><Relationship Id="rId3" Type="http://schemas.openxmlformats.org/officeDocument/2006/relationships/notesSlide" Target="../notesSlides/notesSlide8.xml"/><Relationship Id="rId7" Type="http://schemas.openxmlformats.org/officeDocument/2006/relationships/image" Target="../media/image116.png"/><Relationship Id="rId12" Type="http://schemas.openxmlformats.org/officeDocument/2006/relationships/image" Target="../media/image137.jpeg"/><Relationship Id="rId17" Type="http://schemas.openxmlformats.org/officeDocument/2006/relationships/image" Target="../media/image142.jpeg"/><Relationship Id="rId2" Type="http://schemas.openxmlformats.org/officeDocument/2006/relationships/slideLayout" Target="../slideLayouts/slideLayout100.xml"/><Relationship Id="rId16" Type="http://schemas.openxmlformats.org/officeDocument/2006/relationships/image" Target="../media/image141.jpeg"/><Relationship Id="rId1" Type="http://schemas.openxmlformats.org/officeDocument/2006/relationships/tags" Target="../tags/tag373.xml"/><Relationship Id="rId6" Type="http://schemas.openxmlformats.org/officeDocument/2006/relationships/image" Target="../media/image133.jpeg"/><Relationship Id="rId11" Type="http://schemas.openxmlformats.org/officeDocument/2006/relationships/image" Target="../media/image136.jpeg"/><Relationship Id="rId5" Type="http://schemas.openxmlformats.org/officeDocument/2006/relationships/image" Target="../media/image125.emf"/><Relationship Id="rId15" Type="http://schemas.openxmlformats.org/officeDocument/2006/relationships/image" Target="../media/image140.jpeg"/><Relationship Id="rId10" Type="http://schemas.openxmlformats.org/officeDocument/2006/relationships/image" Target="../media/image135.jpeg"/><Relationship Id="rId19" Type="http://schemas.microsoft.com/office/2007/relationships/hdphoto" Target="../media/hdphoto1.wdp"/><Relationship Id="rId4" Type="http://schemas.openxmlformats.org/officeDocument/2006/relationships/oleObject" Target="../embeddings/oleObject278.bin"/><Relationship Id="rId9" Type="http://schemas.openxmlformats.org/officeDocument/2006/relationships/image" Target="../media/image134.jpeg"/><Relationship Id="rId14" Type="http://schemas.openxmlformats.org/officeDocument/2006/relationships/image" Target="../media/image139.jpeg"/></Relationships>
</file>

<file path=ppt/slides/_rels/slide11.xml.rels><?xml version="1.0" encoding="UTF-8" standalone="yes"?>
<Relationships xmlns="http://schemas.openxmlformats.org/package/2006/relationships"><Relationship Id="rId8" Type="http://schemas.openxmlformats.org/officeDocument/2006/relationships/image" Target="../media/image146.jpeg"/><Relationship Id="rId13" Type="http://schemas.openxmlformats.org/officeDocument/2006/relationships/image" Target="../media/image113.png"/><Relationship Id="rId3" Type="http://schemas.openxmlformats.org/officeDocument/2006/relationships/notesSlide" Target="../notesSlides/notesSlide9.xml"/><Relationship Id="rId7" Type="http://schemas.openxmlformats.org/officeDocument/2006/relationships/image" Target="../media/image145.png"/><Relationship Id="rId12" Type="http://schemas.openxmlformats.org/officeDocument/2006/relationships/image" Target="../media/image150.jpeg"/><Relationship Id="rId2" Type="http://schemas.openxmlformats.org/officeDocument/2006/relationships/slideLayout" Target="../slideLayouts/slideLayout77.xml"/><Relationship Id="rId1" Type="http://schemas.openxmlformats.org/officeDocument/2006/relationships/tags" Target="../tags/tag374.xml"/><Relationship Id="rId6" Type="http://schemas.openxmlformats.org/officeDocument/2006/relationships/image" Target="../media/image144.jpeg"/><Relationship Id="rId11" Type="http://schemas.openxmlformats.org/officeDocument/2006/relationships/image" Target="../media/image149.jpeg"/><Relationship Id="rId5" Type="http://schemas.openxmlformats.org/officeDocument/2006/relationships/image" Target="../media/image21.emf"/><Relationship Id="rId10" Type="http://schemas.openxmlformats.org/officeDocument/2006/relationships/image" Target="../media/image148.jpeg"/><Relationship Id="rId4" Type="http://schemas.openxmlformats.org/officeDocument/2006/relationships/oleObject" Target="../embeddings/oleObject279.bin"/><Relationship Id="rId9" Type="http://schemas.openxmlformats.org/officeDocument/2006/relationships/image" Target="../media/image147.jpeg"/><Relationship Id="rId14" Type="http://schemas.openxmlformats.org/officeDocument/2006/relationships/image" Target="../media/image151.png"/></Relationships>
</file>

<file path=ppt/slides/_rels/slide12.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9.svg"/><Relationship Id="rId3" Type="http://schemas.openxmlformats.org/officeDocument/2006/relationships/notesSlide" Target="../notesSlides/notesSlide10.xml"/><Relationship Id="rId7" Type="http://schemas.openxmlformats.org/officeDocument/2006/relationships/image" Target="../media/image153.jpeg"/><Relationship Id="rId12" Type="http://schemas.openxmlformats.org/officeDocument/2006/relationships/image" Target="../media/image158.png"/><Relationship Id="rId2" Type="http://schemas.openxmlformats.org/officeDocument/2006/relationships/slideLayout" Target="../slideLayouts/slideLayout30.xml"/><Relationship Id="rId1" Type="http://schemas.openxmlformats.org/officeDocument/2006/relationships/tags" Target="../tags/tag375.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79.emf"/><Relationship Id="rId15" Type="http://schemas.openxmlformats.org/officeDocument/2006/relationships/image" Target="../media/image120.png"/><Relationship Id="rId10" Type="http://schemas.openxmlformats.org/officeDocument/2006/relationships/image" Target="../media/image156.jpeg"/><Relationship Id="rId4" Type="http://schemas.openxmlformats.org/officeDocument/2006/relationships/oleObject" Target="../embeddings/oleObject280.bin"/><Relationship Id="rId9" Type="http://schemas.openxmlformats.org/officeDocument/2006/relationships/image" Target="../media/image155.jpeg"/><Relationship Id="rId14" Type="http://schemas.openxmlformats.org/officeDocument/2006/relationships/image" Target="../media/image119.png"/></Relationships>
</file>

<file path=ppt/slides/_rels/slide1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oleObject" Target="../embeddings/oleObject281.bin"/><Relationship Id="rId7" Type="http://schemas.openxmlformats.org/officeDocument/2006/relationships/image" Target="../media/image161.jpeg"/><Relationship Id="rId2" Type="http://schemas.openxmlformats.org/officeDocument/2006/relationships/slideLayout" Target="../slideLayouts/slideLayout30.xml"/><Relationship Id="rId1" Type="http://schemas.openxmlformats.org/officeDocument/2006/relationships/tags" Target="../tags/tag376.xml"/><Relationship Id="rId6" Type="http://schemas.openxmlformats.org/officeDocument/2006/relationships/image" Target="../media/image118.png"/><Relationship Id="rId11" Type="http://schemas.openxmlformats.org/officeDocument/2006/relationships/image" Target="../media/image165.png"/><Relationship Id="rId5" Type="http://schemas.openxmlformats.org/officeDocument/2006/relationships/image" Target="../media/image160.jpeg"/><Relationship Id="rId10" Type="http://schemas.openxmlformats.org/officeDocument/2006/relationships/image" Target="../media/image164.jpeg"/><Relationship Id="rId4" Type="http://schemas.openxmlformats.org/officeDocument/2006/relationships/image" Target="../media/image79.emf"/><Relationship Id="rId9" Type="http://schemas.openxmlformats.org/officeDocument/2006/relationships/image" Target="../media/image163.jpeg"/></Relationships>
</file>

<file path=ppt/slides/_rels/slide14.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71.png"/><Relationship Id="rId18" Type="http://schemas.openxmlformats.org/officeDocument/2006/relationships/image" Target="../media/image176.png"/><Relationship Id="rId3" Type="http://schemas.openxmlformats.org/officeDocument/2006/relationships/video" Target="../media/media1.mp4"/><Relationship Id="rId21" Type="http://schemas.openxmlformats.org/officeDocument/2006/relationships/image" Target="../media/image179.png"/><Relationship Id="rId7" Type="http://schemas.openxmlformats.org/officeDocument/2006/relationships/image" Target="../media/image77.emf"/><Relationship Id="rId12" Type="http://schemas.openxmlformats.org/officeDocument/2006/relationships/image" Target="../media/image170.png"/><Relationship Id="rId17" Type="http://schemas.openxmlformats.org/officeDocument/2006/relationships/image" Target="../media/image175.png"/><Relationship Id="rId2" Type="http://schemas.microsoft.com/office/2007/relationships/media" Target="../media/media1.mp4"/><Relationship Id="rId16" Type="http://schemas.openxmlformats.org/officeDocument/2006/relationships/image" Target="../media/image174.png"/><Relationship Id="rId20" Type="http://schemas.openxmlformats.org/officeDocument/2006/relationships/image" Target="../media/image178.png"/><Relationship Id="rId1" Type="http://schemas.openxmlformats.org/officeDocument/2006/relationships/tags" Target="../tags/tag377.xml"/><Relationship Id="rId6" Type="http://schemas.openxmlformats.org/officeDocument/2006/relationships/oleObject" Target="../embeddings/oleObject282.bin"/><Relationship Id="rId11" Type="http://schemas.openxmlformats.org/officeDocument/2006/relationships/image" Target="../media/image169.png"/><Relationship Id="rId5" Type="http://schemas.openxmlformats.org/officeDocument/2006/relationships/notesSlide" Target="../notesSlides/notesSlide11.xml"/><Relationship Id="rId15" Type="http://schemas.openxmlformats.org/officeDocument/2006/relationships/image" Target="../media/image173.png"/><Relationship Id="rId23" Type="http://schemas.openxmlformats.org/officeDocument/2006/relationships/image" Target="../media/image117.svg"/><Relationship Id="rId10" Type="http://schemas.openxmlformats.org/officeDocument/2006/relationships/image" Target="../media/image168.png"/><Relationship Id="rId19" Type="http://schemas.openxmlformats.org/officeDocument/2006/relationships/image" Target="../media/image177.png"/><Relationship Id="rId4" Type="http://schemas.openxmlformats.org/officeDocument/2006/relationships/slideLayout" Target="../slideLayouts/slideLayout91.xml"/><Relationship Id="rId9" Type="http://schemas.openxmlformats.org/officeDocument/2006/relationships/image" Target="../media/image167.png"/><Relationship Id="rId14" Type="http://schemas.openxmlformats.org/officeDocument/2006/relationships/image" Target="../media/image172.png"/><Relationship Id="rId22" Type="http://schemas.openxmlformats.org/officeDocument/2006/relationships/image" Target="../media/image116.png"/></Relationships>
</file>

<file path=ppt/slides/_rels/slide15.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notesSlide" Target="../notesSlides/notesSlide12.xml"/><Relationship Id="rId7" Type="http://schemas.openxmlformats.org/officeDocument/2006/relationships/image" Target="../media/image181.png"/><Relationship Id="rId2" Type="http://schemas.openxmlformats.org/officeDocument/2006/relationships/slideLayout" Target="../slideLayouts/slideLayout30.xml"/><Relationship Id="rId1" Type="http://schemas.openxmlformats.org/officeDocument/2006/relationships/tags" Target="../tags/tag378.xml"/><Relationship Id="rId6" Type="http://schemas.openxmlformats.org/officeDocument/2006/relationships/image" Target="../media/image180.png"/><Relationship Id="rId5" Type="http://schemas.openxmlformats.org/officeDocument/2006/relationships/image" Target="../media/image21.emf"/><Relationship Id="rId4" Type="http://schemas.openxmlformats.org/officeDocument/2006/relationships/oleObject" Target="../embeddings/oleObject283.bin"/></Relationships>
</file>

<file path=ppt/slides/_rels/slide16.xml.rels><?xml version="1.0" encoding="UTF-8" standalone="yes"?>
<Relationships xmlns="http://schemas.openxmlformats.org/package/2006/relationships"><Relationship Id="rId8" Type="http://schemas.openxmlformats.org/officeDocument/2006/relationships/image" Target="../media/image185.svg"/><Relationship Id="rId13" Type="http://schemas.openxmlformats.org/officeDocument/2006/relationships/image" Target="../media/image190.png"/><Relationship Id="rId18" Type="http://schemas.openxmlformats.org/officeDocument/2006/relationships/image" Target="../media/image195.svg"/><Relationship Id="rId26" Type="http://schemas.openxmlformats.org/officeDocument/2006/relationships/image" Target="../media/image203.svg"/><Relationship Id="rId3" Type="http://schemas.openxmlformats.org/officeDocument/2006/relationships/notesSlide" Target="../notesSlides/notesSlide13.xml"/><Relationship Id="rId21" Type="http://schemas.openxmlformats.org/officeDocument/2006/relationships/image" Target="../media/image198.png"/><Relationship Id="rId7" Type="http://schemas.openxmlformats.org/officeDocument/2006/relationships/image" Target="../media/image184.png"/><Relationship Id="rId12" Type="http://schemas.openxmlformats.org/officeDocument/2006/relationships/image" Target="../media/image189.svg"/><Relationship Id="rId17" Type="http://schemas.openxmlformats.org/officeDocument/2006/relationships/image" Target="../media/image194.png"/><Relationship Id="rId25" Type="http://schemas.openxmlformats.org/officeDocument/2006/relationships/image" Target="../media/image202.png"/><Relationship Id="rId2" Type="http://schemas.openxmlformats.org/officeDocument/2006/relationships/slideLayout" Target="../slideLayouts/slideLayout30.xml"/><Relationship Id="rId16" Type="http://schemas.openxmlformats.org/officeDocument/2006/relationships/image" Target="../media/image193.svg"/><Relationship Id="rId20" Type="http://schemas.openxmlformats.org/officeDocument/2006/relationships/image" Target="../media/image197.svg"/><Relationship Id="rId1" Type="http://schemas.openxmlformats.org/officeDocument/2006/relationships/tags" Target="../tags/tag379.xml"/><Relationship Id="rId6" Type="http://schemas.openxmlformats.org/officeDocument/2006/relationships/image" Target="../media/image183.png"/><Relationship Id="rId11" Type="http://schemas.openxmlformats.org/officeDocument/2006/relationships/image" Target="../media/image188.png"/><Relationship Id="rId24" Type="http://schemas.openxmlformats.org/officeDocument/2006/relationships/image" Target="../media/image201.svg"/><Relationship Id="rId5" Type="http://schemas.openxmlformats.org/officeDocument/2006/relationships/image" Target="../media/image21.emf"/><Relationship Id="rId15" Type="http://schemas.openxmlformats.org/officeDocument/2006/relationships/image" Target="../media/image192.png"/><Relationship Id="rId23" Type="http://schemas.openxmlformats.org/officeDocument/2006/relationships/image" Target="../media/image200.png"/><Relationship Id="rId28" Type="http://schemas.openxmlformats.org/officeDocument/2006/relationships/image" Target="../media/image205.svg"/><Relationship Id="rId10" Type="http://schemas.openxmlformats.org/officeDocument/2006/relationships/image" Target="../media/image187.svg"/><Relationship Id="rId19" Type="http://schemas.openxmlformats.org/officeDocument/2006/relationships/image" Target="../media/image196.png"/><Relationship Id="rId4" Type="http://schemas.openxmlformats.org/officeDocument/2006/relationships/oleObject" Target="../embeddings/oleObject284.bin"/><Relationship Id="rId9" Type="http://schemas.openxmlformats.org/officeDocument/2006/relationships/image" Target="../media/image186.png"/><Relationship Id="rId14" Type="http://schemas.openxmlformats.org/officeDocument/2006/relationships/image" Target="../media/image191.svg"/><Relationship Id="rId22" Type="http://schemas.openxmlformats.org/officeDocument/2006/relationships/image" Target="../media/image199.svg"/><Relationship Id="rId27" Type="http://schemas.openxmlformats.org/officeDocument/2006/relationships/image" Target="../media/image204.png"/></Relationships>
</file>

<file path=ppt/slides/_rels/slide17.xml.rels><?xml version="1.0" encoding="UTF-8" standalone="yes"?>
<Relationships xmlns="http://schemas.openxmlformats.org/package/2006/relationships"><Relationship Id="rId8" Type="http://schemas.openxmlformats.org/officeDocument/2006/relationships/image" Target="../media/image207.png"/><Relationship Id="rId13" Type="http://schemas.openxmlformats.org/officeDocument/2006/relationships/image" Target="../media/image212.png"/><Relationship Id="rId18" Type="http://schemas.openxmlformats.org/officeDocument/2006/relationships/image" Target="../media/image217.jpeg"/><Relationship Id="rId3" Type="http://schemas.openxmlformats.org/officeDocument/2006/relationships/slideLayout" Target="../slideLayouts/slideLayout78.xml"/><Relationship Id="rId21" Type="http://schemas.openxmlformats.org/officeDocument/2006/relationships/image" Target="../media/image220.jpeg"/><Relationship Id="rId7" Type="http://schemas.openxmlformats.org/officeDocument/2006/relationships/image" Target="../media/image206.png"/><Relationship Id="rId12" Type="http://schemas.openxmlformats.org/officeDocument/2006/relationships/image" Target="../media/image211.png"/><Relationship Id="rId17" Type="http://schemas.openxmlformats.org/officeDocument/2006/relationships/image" Target="../media/image216.png"/><Relationship Id="rId2" Type="http://schemas.openxmlformats.org/officeDocument/2006/relationships/tags" Target="../tags/tag381.xml"/><Relationship Id="rId16" Type="http://schemas.openxmlformats.org/officeDocument/2006/relationships/image" Target="../media/image215.png"/><Relationship Id="rId20" Type="http://schemas.openxmlformats.org/officeDocument/2006/relationships/image" Target="../media/image219.jpeg"/><Relationship Id="rId1" Type="http://schemas.openxmlformats.org/officeDocument/2006/relationships/tags" Target="../tags/tag380.xml"/><Relationship Id="rId6" Type="http://schemas.openxmlformats.org/officeDocument/2006/relationships/image" Target="../media/image21.emf"/><Relationship Id="rId11" Type="http://schemas.openxmlformats.org/officeDocument/2006/relationships/image" Target="../media/image210.png"/><Relationship Id="rId5" Type="http://schemas.openxmlformats.org/officeDocument/2006/relationships/oleObject" Target="../embeddings/oleObject285.bin"/><Relationship Id="rId15" Type="http://schemas.openxmlformats.org/officeDocument/2006/relationships/image" Target="../media/image214.png"/><Relationship Id="rId10" Type="http://schemas.openxmlformats.org/officeDocument/2006/relationships/image" Target="../media/image209.png"/><Relationship Id="rId19" Type="http://schemas.openxmlformats.org/officeDocument/2006/relationships/image" Target="../media/image218.jpeg"/><Relationship Id="rId4" Type="http://schemas.openxmlformats.org/officeDocument/2006/relationships/notesSlide" Target="../notesSlides/notesSlide14.xml"/><Relationship Id="rId9" Type="http://schemas.openxmlformats.org/officeDocument/2006/relationships/image" Target="../media/image208.png"/><Relationship Id="rId14" Type="http://schemas.openxmlformats.org/officeDocument/2006/relationships/image" Target="../media/image213.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86.bin"/><Relationship Id="rId2" Type="http://schemas.openxmlformats.org/officeDocument/2006/relationships/slideLayout" Target="../slideLayouts/slideLayout213.xml"/><Relationship Id="rId1" Type="http://schemas.openxmlformats.org/officeDocument/2006/relationships/tags" Target="../tags/tag382.xml"/><Relationship Id="rId5" Type="http://schemas.openxmlformats.org/officeDocument/2006/relationships/image" Target="../media/image78.jpeg"/><Relationship Id="rId4" Type="http://schemas.openxmlformats.org/officeDocument/2006/relationships/image" Target="../media/image77.emf"/></Relationships>
</file>

<file path=ppt/slides/_rels/slide19.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notesSlide" Target="../notesSlides/notesSlide15.xml"/><Relationship Id="rId7" Type="http://schemas.openxmlformats.org/officeDocument/2006/relationships/image" Target="../media/image116.png"/><Relationship Id="rId2" Type="http://schemas.openxmlformats.org/officeDocument/2006/relationships/slideLayout" Target="../slideLayouts/slideLayout96.xml"/><Relationship Id="rId1" Type="http://schemas.openxmlformats.org/officeDocument/2006/relationships/tags" Target="../tags/tag383.xml"/><Relationship Id="rId6" Type="http://schemas.openxmlformats.org/officeDocument/2006/relationships/image" Target="../media/image114.jpeg"/><Relationship Id="rId5" Type="http://schemas.openxmlformats.org/officeDocument/2006/relationships/image" Target="../media/image92.emf"/><Relationship Id="rId4" Type="http://schemas.openxmlformats.org/officeDocument/2006/relationships/oleObject" Target="../embeddings/oleObject287.bin"/></Relationships>
</file>

<file path=ppt/slides/_rels/slide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30.xml"/><Relationship Id="rId1" Type="http://schemas.openxmlformats.org/officeDocument/2006/relationships/tags" Target="../tags/tag363.xml"/><Relationship Id="rId6" Type="http://schemas.openxmlformats.org/officeDocument/2006/relationships/image" Target="../media/image80.jpeg"/><Relationship Id="rId5" Type="http://schemas.openxmlformats.org/officeDocument/2006/relationships/image" Target="../media/image79.emf"/><Relationship Id="rId4" Type="http://schemas.openxmlformats.org/officeDocument/2006/relationships/oleObject" Target="../embeddings/oleObject270.bin"/></Relationships>
</file>

<file path=ppt/slides/_rels/slide2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xml"/><Relationship Id="rId1" Type="http://schemas.openxmlformats.org/officeDocument/2006/relationships/slideLayout" Target="../slideLayouts/slideLayout96.xml"/><Relationship Id="rId6" Type="http://schemas.openxmlformats.org/officeDocument/2006/relationships/image" Target="../media/image224.jpeg"/><Relationship Id="rId5" Type="http://schemas.openxmlformats.org/officeDocument/2006/relationships/image" Target="../media/image223.jpeg"/><Relationship Id="rId4" Type="http://schemas.openxmlformats.org/officeDocument/2006/relationships/image" Target="../media/image222.jpeg"/></Relationships>
</file>

<file path=ppt/slides/_rels/slide21.xml.rels><?xml version="1.0" encoding="UTF-8" standalone="yes"?>
<Relationships xmlns="http://schemas.openxmlformats.org/package/2006/relationships"><Relationship Id="rId8" Type="http://schemas.openxmlformats.org/officeDocument/2006/relationships/image" Target="../media/image230.svg"/><Relationship Id="rId13" Type="http://schemas.openxmlformats.org/officeDocument/2006/relationships/image" Target="../media/image235.png"/><Relationship Id="rId3" Type="http://schemas.openxmlformats.org/officeDocument/2006/relationships/image" Target="../media/image225.png"/><Relationship Id="rId7" Type="http://schemas.openxmlformats.org/officeDocument/2006/relationships/image" Target="../media/image229.png"/><Relationship Id="rId12" Type="http://schemas.openxmlformats.org/officeDocument/2006/relationships/image" Target="../media/image234.svg"/><Relationship Id="rId2" Type="http://schemas.openxmlformats.org/officeDocument/2006/relationships/notesSlide" Target="../notesSlides/notesSlide17.xml"/><Relationship Id="rId1" Type="http://schemas.openxmlformats.org/officeDocument/2006/relationships/slideLayout" Target="../slideLayouts/slideLayout96.xml"/><Relationship Id="rId6" Type="http://schemas.openxmlformats.org/officeDocument/2006/relationships/image" Target="../media/image228.jpeg"/><Relationship Id="rId11" Type="http://schemas.openxmlformats.org/officeDocument/2006/relationships/image" Target="../media/image233.png"/><Relationship Id="rId5" Type="http://schemas.openxmlformats.org/officeDocument/2006/relationships/image" Target="../media/image227.jpeg"/><Relationship Id="rId10" Type="http://schemas.openxmlformats.org/officeDocument/2006/relationships/image" Target="../media/image232.svg"/><Relationship Id="rId4" Type="http://schemas.openxmlformats.org/officeDocument/2006/relationships/image" Target="../media/image226.jpeg"/><Relationship Id="rId9" Type="http://schemas.openxmlformats.org/officeDocument/2006/relationships/image" Target="../media/image231.png"/><Relationship Id="rId14" Type="http://schemas.openxmlformats.org/officeDocument/2006/relationships/image" Target="../media/image236.svg"/></Relationships>
</file>

<file path=ppt/slides/_rels/slide22.xml.rels><?xml version="1.0" encoding="UTF-8" standalone="yes"?>
<Relationships xmlns="http://schemas.openxmlformats.org/package/2006/relationships"><Relationship Id="rId8" Type="http://schemas.openxmlformats.org/officeDocument/2006/relationships/image" Target="../media/image240.svg"/><Relationship Id="rId3" Type="http://schemas.openxmlformats.org/officeDocument/2006/relationships/notesSlide" Target="../notesSlides/notesSlide18.xml"/><Relationship Id="rId7" Type="http://schemas.openxmlformats.org/officeDocument/2006/relationships/image" Target="../media/image239.png"/><Relationship Id="rId12" Type="http://schemas.openxmlformats.org/officeDocument/2006/relationships/image" Target="../media/image244.svg"/><Relationship Id="rId2" Type="http://schemas.openxmlformats.org/officeDocument/2006/relationships/slideLayout" Target="../slideLayouts/slideLayout96.xml"/><Relationship Id="rId1" Type="http://schemas.openxmlformats.org/officeDocument/2006/relationships/tags" Target="../tags/tag384.xml"/><Relationship Id="rId6" Type="http://schemas.openxmlformats.org/officeDocument/2006/relationships/image" Target="../media/image238.svg"/><Relationship Id="rId11" Type="http://schemas.openxmlformats.org/officeDocument/2006/relationships/image" Target="../media/image243.png"/><Relationship Id="rId5" Type="http://schemas.openxmlformats.org/officeDocument/2006/relationships/image" Target="../media/image237.png"/><Relationship Id="rId10" Type="http://schemas.openxmlformats.org/officeDocument/2006/relationships/image" Target="../media/image242.svg"/><Relationship Id="rId4" Type="http://schemas.openxmlformats.org/officeDocument/2006/relationships/image" Target="../media/image39.jpeg"/><Relationship Id="rId9" Type="http://schemas.openxmlformats.org/officeDocument/2006/relationships/image" Target="../media/image241.png"/></Relationships>
</file>

<file path=ppt/slides/_rels/slide2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19.xml"/><Relationship Id="rId1" Type="http://schemas.openxmlformats.org/officeDocument/2006/relationships/slideLayout" Target="../slideLayouts/slideLayout298.xml"/></Relationships>
</file>

<file path=ppt/slides/_rels/slide2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notesSlide" Target="../notesSlides/notesSlide21.xml"/><Relationship Id="rId7" Type="http://schemas.openxmlformats.org/officeDocument/2006/relationships/image" Target="../media/image116.png"/><Relationship Id="rId2" Type="http://schemas.openxmlformats.org/officeDocument/2006/relationships/slideLayout" Target="../slideLayouts/slideLayout96.xml"/><Relationship Id="rId1" Type="http://schemas.openxmlformats.org/officeDocument/2006/relationships/tags" Target="../tags/tag385.xml"/><Relationship Id="rId6" Type="http://schemas.openxmlformats.org/officeDocument/2006/relationships/image" Target="../media/image114.jpeg"/><Relationship Id="rId5" Type="http://schemas.openxmlformats.org/officeDocument/2006/relationships/image" Target="../media/image92.emf"/><Relationship Id="rId4" Type="http://schemas.openxmlformats.org/officeDocument/2006/relationships/oleObject" Target="../embeddings/oleObject288.bin"/></Relationships>
</file>

<file path=ppt/slides/_rels/slide26.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6.xml"/><Relationship Id="rId1" Type="http://schemas.openxmlformats.org/officeDocument/2006/relationships/tags" Target="../tags/tag386.xml"/><Relationship Id="rId4" Type="http://schemas.openxmlformats.org/officeDocument/2006/relationships/image" Target="../media/image249.jpeg"/></Relationships>
</file>

<file path=ppt/slides/_rels/slide28.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6.xml"/><Relationship Id="rId1" Type="http://schemas.openxmlformats.org/officeDocument/2006/relationships/tags" Target="../tags/tag387.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notesSlide" Target="../notesSlides/notesSlide2.xml"/><Relationship Id="rId7" Type="http://schemas.openxmlformats.org/officeDocument/2006/relationships/image" Target="../media/image83.jpeg"/><Relationship Id="rId12" Type="http://schemas.openxmlformats.org/officeDocument/2006/relationships/image" Target="../media/image88.jpeg"/><Relationship Id="rId2" Type="http://schemas.openxmlformats.org/officeDocument/2006/relationships/slideLayout" Target="../slideLayouts/slideLayout101.xml"/><Relationship Id="rId1" Type="http://schemas.openxmlformats.org/officeDocument/2006/relationships/tags" Target="../tags/tag364.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emf"/><Relationship Id="rId15" Type="http://schemas.openxmlformats.org/officeDocument/2006/relationships/image" Target="../media/image91.jpeg"/><Relationship Id="rId10" Type="http://schemas.openxmlformats.org/officeDocument/2006/relationships/image" Target="../media/image86.png"/><Relationship Id="rId4" Type="http://schemas.openxmlformats.org/officeDocument/2006/relationships/oleObject" Target="../embeddings/oleObject271.bin"/><Relationship Id="rId9" Type="http://schemas.openxmlformats.org/officeDocument/2006/relationships/image" Target="../media/image85.jpeg"/><Relationship Id="rId14" Type="http://schemas.openxmlformats.org/officeDocument/2006/relationships/image" Target="../media/image9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53.svg"/><Relationship Id="rId2" Type="http://schemas.openxmlformats.org/officeDocument/2006/relationships/slideLayout" Target="../slideLayouts/slideLayout96.xml"/><Relationship Id="rId1" Type="http://schemas.openxmlformats.org/officeDocument/2006/relationships/tags" Target="../tags/tag388.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4.jpeg"/><Relationship Id="rId2" Type="http://schemas.openxmlformats.org/officeDocument/2006/relationships/slideLayout" Target="../slideLayouts/slideLayout213.xml"/><Relationship Id="rId1" Type="http://schemas.openxmlformats.org/officeDocument/2006/relationships/tags" Target="../tags/tag365.xml"/><Relationship Id="rId6" Type="http://schemas.openxmlformats.org/officeDocument/2006/relationships/image" Target="../media/image93.jpeg"/><Relationship Id="rId5" Type="http://schemas.openxmlformats.org/officeDocument/2006/relationships/image" Target="../media/image92.emf"/><Relationship Id="rId4" Type="http://schemas.openxmlformats.org/officeDocument/2006/relationships/oleObject" Target="../embeddings/oleObject272.bin"/></Relationships>
</file>

<file path=ppt/slides/_rels/slide5.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slideLayout" Target="../slideLayouts/slideLayout238.xml"/><Relationship Id="rId7" Type="http://schemas.openxmlformats.org/officeDocument/2006/relationships/image" Target="../media/image96.png"/><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image" Target="../media/image95.jpeg"/><Relationship Id="rId5" Type="http://schemas.openxmlformats.org/officeDocument/2006/relationships/image" Target="../media/image21.emf"/><Relationship Id="rId10" Type="http://schemas.openxmlformats.org/officeDocument/2006/relationships/image" Target="../media/image99.jpeg"/><Relationship Id="rId4" Type="http://schemas.openxmlformats.org/officeDocument/2006/relationships/oleObject" Target="../embeddings/oleObject273.bin"/><Relationship Id="rId9" Type="http://schemas.openxmlformats.org/officeDocument/2006/relationships/image" Target="../media/image98.jpe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3.svg"/><Relationship Id="rId18" Type="http://schemas.openxmlformats.org/officeDocument/2006/relationships/image" Target="../media/image108.png"/><Relationship Id="rId3" Type="http://schemas.openxmlformats.org/officeDocument/2006/relationships/slideLayout" Target="../slideLayouts/slideLayout78.xml"/><Relationship Id="rId21" Type="http://schemas.openxmlformats.org/officeDocument/2006/relationships/image" Target="../media/image111.png"/><Relationship Id="rId7" Type="http://schemas.openxmlformats.org/officeDocument/2006/relationships/image" Target="../media/image78.jpe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tags" Target="../tags/tag369.xml"/><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tags" Target="../tags/tag368.xml"/><Relationship Id="rId6" Type="http://schemas.openxmlformats.org/officeDocument/2006/relationships/image" Target="../media/image21.emf"/><Relationship Id="rId11" Type="http://schemas.openxmlformats.org/officeDocument/2006/relationships/image" Target="../media/image101.svg"/><Relationship Id="rId5" Type="http://schemas.openxmlformats.org/officeDocument/2006/relationships/oleObject" Target="../embeddings/oleObject274.bin"/><Relationship Id="rId15" Type="http://schemas.openxmlformats.org/officeDocument/2006/relationships/image" Target="../media/image105.png"/><Relationship Id="rId23" Type="http://schemas.openxmlformats.org/officeDocument/2006/relationships/image" Target="../media/image113.png"/><Relationship Id="rId10" Type="http://schemas.openxmlformats.org/officeDocument/2006/relationships/image" Target="../media/image100.png"/><Relationship Id="rId19" Type="http://schemas.openxmlformats.org/officeDocument/2006/relationships/image" Target="../media/image109.jpeg"/><Relationship Id="rId4" Type="http://schemas.openxmlformats.org/officeDocument/2006/relationships/notesSlide" Target="../notesSlides/notesSlide4.xml"/><Relationship Id="rId9" Type="http://schemas.openxmlformats.org/officeDocument/2006/relationships/image" Target="../media/image37.svg"/><Relationship Id="rId14" Type="http://schemas.openxmlformats.org/officeDocument/2006/relationships/image" Target="../media/image104.png"/><Relationship Id="rId22" Type="http://schemas.openxmlformats.org/officeDocument/2006/relationships/image" Target="../media/image112.png"/></Relationships>
</file>

<file path=ppt/slides/_rels/slide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notesSlide" Target="../notesSlides/notesSlide5.xml"/><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slideLayout" Target="../slideLayouts/slideLayout96.xml"/><Relationship Id="rId1" Type="http://schemas.openxmlformats.org/officeDocument/2006/relationships/tags" Target="../tags/tag370.xml"/><Relationship Id="rId6" Type="http://schemas.openxmlformats.org/officeDocument/2006/relationships/image" Target="../media/image114.jpeg"/><Relationship Id="rId11" Type="http://schemas.openxmlformats.org/officeDocument/2006/relationships/image" Target="../media/image119.png"/><Relationship Id="rId5" Type="http://schemas.openxmlformats.org/officeDocument/2006/relationships/image" Target="../media/image92.emf"/><Relationship Id="rId10" Type="http://schemas.openxmlformats.org/officeDocument/2006/relationships/image" Target="../media/image118.png"/><Relationship Id="rId4" Type="http://schemas.openxmlformats.org/officeDocument/2006/relationships/oleObject" Target="../embeddings/oleObject275.bin"/><Relationship Id="rId9" Type="http://schemas.openxmlformats.org/officeDocument/2006/relationships/image" Target="../media/image117.svg"/></Relationships>
</file>

<file path=ppt/slides/_rels/slide8.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notesSlide" Target="../notesSlides/notesSlide6.xml"/><Relationship Id="rId7" Type="http://schemas.openxmlformats.org/officeDocument/2006/relationships/image" Target="../media/image118.png"/><Relationship Id="rId2" Type="http://schemas.openxmlformats.org/officeDocument/2006/relationships/slideLayout" Target="../slideLayouts/slideLayout30.xml"/><Relationship Id="rId1" Type="http://schemas.openxmlformats.org/officeDocument/2006/relationships/tags" Target="../tags/tag371.xml"/><Relationship Id="rId6" Type="http://schemas.openxmlformats.org/officeDocument/2006/relationships/image" Target="../media/image123.png"/><Relationship Id="rId5" Type="http://schemas.openxmlformats.org/officeDocument/2006/relationships/image" Target="../media/image122.emf"/><Relationship Id="rId10" Type="http://schemas.openxmlformats.org/officeDocument/2006/relationships/image" Target="../media/image124.png"/><Relationship Id="rId4" Type="http://schemas.openxmlformats.org/officeDocument/2006/relationships/oleObject" Target="../embeddings/oleObject276.bin"/><Relationship Id="rId9" Type="http://schemas.openxmlformats.org/officeDocument/2006/relationships/image" Target="../media/image120.png"/></Relationships>
</file>

<file path=ppt/slides/_rels/slide9.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32.png"/><Relationship Id="rId3" Type="http://schemas.openxmlformats.org/officeDocument/2006/relationships/notesSlide" Target="../notesSlides/notesSlide7.xml"/><Relationship Id="rId7" Type="http://schemas.openxmlformats.org/officeDocument/2006/relationships/image" Target="../media/image127.png"/><Relationship Id="rId12" Type="http://schemas.openxmlformats.org/officeDocument/2006/relationships/image" Target="../media/image131.png"/><Relationship Id="rId2" Type="http://schemas.openxmlformats.org/officeDocument/2006/relationships/slideLayout" Target="../slideLayouts/slideLayout102.xml"/><Relationship Id="rId1" Type="http://schemas.openxmlformats.org/officeDocument/2006/relationships/tags" Target="../tags/tag372.xml"/><Relationship Id="rId6" Type="http://schemas.openxmlformats.org/officeDocument/2006/relationships/image" Target="../media/image126.jpeg"/><Relationship Id="rId11" Type="http://schemas.openxmlformats.org/officeDocument/2006/relationships/image" Target="../media/image130.svg"/><Relationship Id="rId5" Type="http://schemas.openxmlformats.org/officeDocument/2006/relationships/image" Target="../media/image125.emf"/><Relationship Id="rId10" Type="http://schemas.openxmlformats.org/officeDocument/2006/relationships/image" Target="../media/image129.png"/><Relationship Id="rId4" Type="http://schemas.openxmlformats.org/officeDocument/2006/relationships/oleObject" Target="../embeddings/oleObject277.bin"/><Relationship Id="rId9" Type="http://schemas.openxmlformats.org/officeDocument/2006/relationships/image" Target="../media/image1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12F2130-B75B-4E80-B34D-52C07A2B41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712F2130-B75B-4E80-B34D-52C07A2B41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descr="Et billede, der indeholder udendørs, græs, himmel, felt&#10;&#10;Automatisk genereret beskrivelse">
            <a:extLst>
              <a:ext uri="{FF2B5EF4-FFF2-40B4-BE49-F238E27FC236}">
                <a16:creationId xmlns:a16="http://schemas.microsoft.com/office/drawing/2014/main" id="{F3F9ED33-D833-4CA9-BE75-432420E636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7" name="Rektangel 6">
            <a:extLst>
              <a:ext uri="{FF2B5EF4-FFF2-40B4-BE49-F238E27FC236}">
                <a16:creationId xmlns:a16="http://schemas.microsoft.com/office/drawing/2014/main" id="{E2F09ABD-039C-45C8-80FC-D1B87D902953}"/>
              </a:ext>
            </a:extLst>
          </p:cNvPr>
          <p:cNvSpPr/>
          <p:nvPr/>
        </p:nvSpPr>
        <p:spPr>
          <a:xfrm>
            <a:off x="0" y="3877408"/>
            <a:ext cx="9010996" cy="2142392"/>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1600" b="0" i="0" u="none" strike="noStrike" kern="1200" cap="none" spc="0" normalizeH="0" baseline="0" noProof="0">
                <a:ln>
                  <a:noFill/>
                </a:ln>
                <a:solidFill>
                  <a:srgbClr val="FFFFFF"/>
                </a:solidFill>
                <a:effectLst/>
                <a:uLnTx/>
                <a:uFillTx/>
                <a:latin typeface="COOP"/>
                <a:ea typeface="+mn-ea"/>
                <a:cs typeface="+mn-cs"/>
              </a:rPr>
              <a:t>2027 COOP STRATEGI</a:t>
            </a:r>
            <a:br>
              <a:rPr kumimoji="0" lang="da-DK" sz="9600" b="1" i="0" u="none" strike="noStrike" kern="1200" cap="none" spc="0" normalizeH="0" baseline="0" noProof="0">
                <a:ln>
                  <a:noFill/>
                </a:ln>
                <a:solidFill>
                  <a:srgbClr val="FFFFFF"/>
                </a:solidFill>
                <a:effectLst/>
                <a:uLnTx/>
                <a:uFillTx/>
                <a:latin typeface="COOP"/>
                <a:ea typeface="+mn-ea"/>
                <a:cs typeface="+mn-cs"/>
              </a:rPr>
            </a:br>
            <a:r>
              <a:rPr kumimoji="0" lang="da-DK" sz="6600" b="1" i="0" u="none" strike="noStrike" kern="1200" cap="none" spc="0" normalizeH="0" baseline="0" noProof="0">
                <a:ln>
                  <a:noFill/>
                </a:ln>
                <a:solidFill>
                  <a:srgbClr val="FFFFFF"/>
                </a:solidFill>
                <a:effectLst/>
                <a:uLnTx/>
                <a:uFillTx/>
                <a:latin typeface="COOP"/>
                <a:ea typeface="+mn-ea"/>
                <a:cs typeface="+mn-cs"/>
              </a:rPr>
              <a:t>FREMTIDENS COOP</a:t>
            </a:r>
            <a:endParaRPr kumimoji="0" lang="da-DK" sz="4000" b="1" i="0" u="none" strike="noStrike" kern="1200" cap="none" spc="0" normalizeH="0" baseline="0" noProof="0">
              <a:ln>
                <a:noFill/>
              </a:ln>
              <a:solidFill>
                <a:srgbClr val="FFFFFF"/>
              </a:solidFill>
              <a:effectLst/>
              <a:uLnTx/>
              <a:uFillTx/>
              <a:latin typeface="COOP"/>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2800" b="0" i="0" u="none" strike="noStrike" kern="1200" cap="none" spc="0" normalizeH="0" baseline="0" noProof="0">
                <a:ln>
                  <a:noFill/>
                </a:ln>
                <a:solidFill>
                  <a:srgbClr val="FFFFFF"/>
                </a:solidFill>
                <a:effectLst/>
                <a:uLnTx/>
                <a:uFillTx/>
                <a:latin typeface="COOP"/>
                <a:ea typeface="+mn-ea"/>
                <a:cs typeface="+mn-cs"/>
              </a:rPr>
              <a:t>Et enkelt, effektivt og vindende COOP</a:t>
            </a:r>
          </a:p>
        </p:txBody>
      </p:sp>
    </p:spTree>
    <p:extLst>
      <p:ext uri="{BB962C8B-B14F-4D97-AF65-F5344CB8AC3E}">
        <p14:creationId xmlns:p14="http://schemas.microsoft.com/office/powerpoint/2010/main" val="3299699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kt 13" hidden="1">
            <a:extLst>
              <a:ext uri="{FF2B5EF4-FFF2-40B4-BE49-F238E27FC236}">
                <a16:creationId xmlns:a16="http://schemas.microsoft.com/office/drawing/2014/main" id="{3FA9D917-E2CA-4A1F-8E8B-371EE2A2AFDF}"/>
              </a:ext>
            </a:extLst>
          </p:cNvPr>
          <p:cNvGraphicFramePr>
            <a:graphicFrameLocks noChangeAspect="1"/>
          </p:cNvGraphicFramePr>
          <p:nvPr>
            <p:custDataLst>
              <p:tags r:id="rId1"/>
            </p:custDataLst>
            <p:extLst>
              <p:ext uri="{D42A27DB-BD31-4B8C-83A1-F6EECF244321}">
                <p14:modId xmlns:p14="http://schemas.microsoft.com/office/powerpoint/2010/main" val="26060370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14" name="Objekt 13" hidden="1">
                        <a:extLst>
                          <a:ext uri="{FF2B5EF4-FFF2-40B4-BE49-F238E27FC236}">
                            <a16:creationId xmlns:a16="http://schemas.microsoft.com/office/drawing/2014/main" id="{3FA9D917-E2CA-4A1F-8E8B-371EE2A2AF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1" name="Picture 20" descr="A bowl of food next to a piece of bread&#10;&#10;Description automatically generated">
            <a:extLst>
              <a:ext uri="{FF2B5EF4-FFF2-40B4-BE49-F238E27FC236}">
                <a16:creationId xmlns:a16="http://schemas.microsoft.com/office/drawing/2014/main" id="{F1B4A076-E024-4B8D-BE92-6421EF705AEA}"/>
              </a:ext>
            </a:extLst>
          </p:cNvPr>
          <p:cNvPicPr>
            <a:picLocks noChangeAspect="1"/>
          </p:cNvPicPr>
          <p:nvPr/>
        </p:nvPicPr>
        <p:blipFill>
          <a:blip r:embed="rId6"/>
          <a:stretch>
            <a:fillRect/>
          </a:stretch>
        </p:blipFill>
        <p:spPr>
          <a:xfrm rot="10800000">
            <a:off x="3402603" y="865921"/>
            <a:ext cx="2702946" cy="2621858"/>
          </a:xfrm>
          <a:prstGeom prst="rect">
            <a:avLst/>
          </a:prstGeom>
        </p:spPr>
      </p:pic>
      <p:sp>
        <p:nvSpPr>
          <p:cNvPr id="30" name="Rectangle 29">
            <a:extLst>
              <a:ext uri="{FF2B5EF4-FFF2-40B4-BE49-F238E27FC236}">
                <a16:creationId xmlns:a16="http://schemas.microsoft.com/office/drawing/2014/main" id="{C7983ABC-A25E-4CE1-B112-1F226E98404C}"/>
              </a:ext>
            </a:extLst>
          </p:cNvPr>
          <p:cNvSpPr/>
          <p:nvPr/>
        </p:nvSpPr>
        <p:spPr>
          <a:xfrm>
            <a:off x="5651502" y="6550905"/>
            <a:ext cx="1239492" cy="19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67">
            <a:extLst>
              <a:ext uri="{FF2B5EF4-FFF2-40B4-BE49-F238E27FC236}">
                <a16:creationId xmlns:a16="http://schemas.microsoft.com/office/drawing/2014/main" id="{72A0F4F1-8D29-4C64-984F-9A0E00F78B3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960883" y="6550905"/>
            <a:ext cx="692014" cy="198770"/>
          </a:xfrm>
          <a:prstGeom prst="rect">
            <a:avLst/>
          </a:prstGeom>
        </p:spPr>
      </p:pic>
      <p:sp>
        <p:nvSpPr>
          <p:cNvPr id="3" name="Slide Number Placeholder 2">
            <a:extLst>
              <a:ext uri="{FF2B5EF4-FFF2-40B4-BE49-F238E27FC236}">
                <a16:creationId xmlns:a16="http://schemas.microsoft.com/office/drawing/2014/main" id="{79B4084E-B445-4A31-9A4C-22BEF90D1409}"/>
              </a:ext>
            </a:extLst>
          </p:cNvPr>
          <p:cNvSpPr>
            <a:spLocks noGrp="1"/>
          </p:cNvSpPr>
          <p:nvPr>
            <p:ph type="sldNum" sz="quarter" idx="11"/>
          </p:nvPr>
        </p:nvSpPr>
        <p:spPr/>
        <p:txBody>
          <a:bodyPr/>
          <a:lstStyle/>
          <a:p>
            <a:fld id="{8873C856-2D42-774B-9F3D-A3E810E10692}" type="slidenum">
              <a:rPr lang="en-GB" smtClean="0"/>
              <a:t>10</a:t>
            </a:fld>
            <a:endParaRPr lang="en-GB"/>
          </a:p>
        </p:txBody>
      </p:sp>
      <p:pic>
        <p:nvPicPr>
          <p:cNvPr id="36" name="Picture 35" descr="A pie with berries on top&#10;&#10;Description automatically generated">
            <a:extLst>
              <a:ext uri="{FF2B5EF4-FFF2-40B4-BE49-F238E27FC236}">
                <a16:creationId xmlns:a16="http://schemas.microsoft.com/office/drawing/2014/main" id="{5FB7AFA4-D094-4259-8F58-A8A805471C9C}"/>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97983" y="2548406"/>
            <a:ext cx="1761188" cy="1761188"/>
          </a:xfrm>
          <a:prstGeom prst="rect">
            <a:avLst/>
          </a:prstGeom>
        </p:spPr>
      </p:pic>
      <p:pic>
        <p:nvPicPr>
          <p:cNvPr id="40" name="Picture 39" descr="A group of chocolates and chocolate candies&#10;&#10;Description automatically generated">
            <a:extLst>
              <a:ext uri="{FF2B5EF4-FFF2-40B4-BE49-F238E27FC236}">
                <a16:creationId xmlns:a16="http://schemas.microsoft.com/office/drawing/2014/main" id="{45A6AB52-CA00-4688-B866-BF8EA03A2A2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334" y="0"/>
            <a:ext cx="6598746" cy="6851186"/>
          </a:xfrm>
          <a:prstGeom prst="rect">
            <a:avLst/>
          </a:prstGeom>
        </p:spPr>
      </p:pic>
      <p:pic>
        <p:nvPicPr>
          <p:cNvPr id="46" name="Picture 45" descr="A chocolate bar with a broken bar&#10;&#10;Description automatically generated with medium confidence">
            <a:extLst>
              <a:ext uri="{FF2B5EF4-FFF2-40B4-BE49-F238E27FC236}">
                <a16:creationId xmlns:a16="http://schemas.microsoft.com/office/drawing/2014/main" id="{6F2B3DD3-BAFB-48B8-9E34-FFE3628089D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V="1">
            <a:off x="8473579" y="6813"/>
            <a:ext cx="3717083" cy="4753873"/>
          </a:xfrm>
          <a:prstGeom prst="rect">
            <a:avLst/>
          </a:prstGeom>
        </p:spPr>
      </p:pic>
      <p:pic>
        <p:nvPicPr>
          <p:cNvPr id="15" name="Picture 14" descr="A chocolate bar with a white label&#10;&#10;Description automatically generated">
            <a:extLst>
              <a:ext uri="{FF2B5EF4-FFF2-40B4-BE49-F238E27FC236}">
                <a16:creationId xmlns:a16="http://schemas.microsoft.com/office/drawing/2014/main" id="{779AC68B-36E4-475F-8C31-18675D1A9CBD}"/>
              </a:ext>
            </a:extLst>
          </p:cNvPr>
          <p:cNvPicPr>
            <a:picLocks noChangeAspect="1"/>
          </p:cNvPicPr>
          <p:nvPr/>
        </p:nvPicPr>
        <p:blipFill>
          <a:blip r:embed="rId12"/>
          <a:stretch>
            <a:fillRect/>
          </a:stretch>
        </p:blipFill>
        <p:spPr>
          <a:xfrm>
            <a:off x="8724404" y="520243"/>
            <a:ext cx="1024223" cy="2028163"/>
          </a:xfrm>
          <a:prstGeom prst="rect">
            <a:avLst/>
          </a:prstGeom>
        </p:spPr>
      </p:pic>
      <p:pic>
        <p:nvPicPr>
          <p:cNvPr id="18" name="Picture 12" descr="Irma.dk - Nyt på hylderne">
            <a:extLst>
              <a:ext uri="{FF2B5EF4-FFF2-40B4-BE49-F238E27FC236}">
                <a16:creationId xmlns:a16="http://schemas.microsoft.com/office/drawing/2014/main" id="{F2616E6B-938E-435D-B75C-B6452EEAB67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25281" y="-1"/>
            <a:ext cx="3644529" cy="366280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hand holding food in bowls&#10;&#10;Description automatically generated">
            <a:extLst>
              <a:ext uri="{FF2B5EF4-FFF2-40B4-BE49-F238E27FC236}">
                <a16:creationId xmlns:a16="http://schemas.microsoft.com/office/drawing/2014/main" id="{5D77DC1E-DAE2-4FDF-9F5D-FA4763BB2F6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rot="5400000">
            <a:off x="6909783" y="1578305"/>
            <a:ext cx="3188380" cy="7357383"/>
          </a:xfrm>
          <a:prstGeom prst="rect">
            <a:avLst/>
          </a:prstGeom>
        </p:spPr>
      </p:pic>
      <p:pic>
        <p:nvPicPr>
          <p:cNvPr id="7" name="Picture 6" descr="A jar of brown liquid&#10;&#10;Description automatically generated">
            <a:extLst>
              <a:ext uri="{FF2B5EF4-FFF2-40B4-BE49-F238E27FC236}">
                <a16:creationId xmlns:a16="http://schemas.microsoft.com/office/drawing/2014/main" id="{6DAD1ACD-7081-4795-B4E3-7B12FBBC70AD}"/>
              </a:ext>
            </a:extLst>
          </p:cNvPr>
          <p:cNvPicPr>
            <a:picLocks noChangeAspect="1"/>
          </p:cNvPicPr>
          <p:nvPr/>
        </p:nvPicPr>
        <p:blipFill>
          <a:blip r:embed="rId15"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0357765" y="3779711"/>
            <a:ext cx="1043360" cy="1043360"/>
          </a:xfrm>
          <a:prstGeom prst="rect">
            <a:avLst/>
          </a:prstGeom>
        </p:spPr>
      </p:pic>
      <p:pic>
        <p:nvPicPr>
          <p:cNvPr id="5" name="Picture 4" descr="A jar of green olives&#10;&#10;Description automatically generated">
            <a:extLst>
              <a:ext uri="{FF2B5EF4-FFF2-40B4-BE49-F238E27FC236}">
                <a16:creationId xmlns:a16="http://schemas.microsoft.com/office/drawing/2014/main" id="{DC54762F-EF01-4E66-8F45-131A1BCCD989}"/>
              </a:ext>
            </a:extLst>
          </p:cNvPr>
          <p:cNvPicPr>
            <a:picLocks noChangeAspect="1"/>
          </p:cNvPicPr>
          <p:nvPr/>
        </p:nvPicPr>
        <p:blipFill rotWithShape="1">
          <a:blip r:embed="rId16"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11345820" y="3779711"/>
            <a:ext cx="836845" cy="1043359"/>
          </a:xfrm>
          <a:prstGeom prst="rect">
            <a:avLst/>
          </a:prstGeom>
        </p:spPr>
      </p:pic>
      <p:pic>
        <p:nvPicPr>
          <p:cNvPr id="38" name="Picture 37" descr="A jar of pickles with a green lid&#10;&#10;Description automatically generated">
            <a:extLst>
              <a:ext uri="{FF2B5EF4-FFF2-40B4-BE49-F238E27FC236}">
                <a16:creationId xmlns:a16="http://schemas.microsoft.com/office/drawing/2014/main" id="{526BC038-6C53-43BB-80C2-9D0369AE382F}"/>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723119" y="4001701"/>
            <a:ext cx="689951" cy="821370"/>
          </a:xfrm>
          <a:prstGeom prst="rect">
            <a:avLst/>
          </a:prstGeom>
        </p:spPr>
      </p:pic>
      <p:sp>
        <p:nvSpPr>
          <p:cNvPr id="4" name="Title 3">
            <a:extLst>
              <a:ext uri="{FF2B5EF4-FFF2-40B4-BE49-F238E27FC236}">
                <a16:creationId xmlns:a16="http://schemas.microsoft.com/office/drawing/2014/main" id="{0E9B396A-C17F-4487-A33E-2AF29B040E90}"/>
              </a:ext>
            </a:extLst>
          </p:cNvPr>
          <p:cNvSpPr>
            <a:spLocks noGrp="1"/>
          </p:cNvSpPr>
          <p:nvPr>
            <p:ph type="title"/>
          </p:nvPr>
        </p:nvSpPr>
        <p:spPr>
          <a:xfrm>
            <a:off x="157583" y="156833"/>
            <a:ext cx="4663930" cy="2061923"/>
          </a:xfrm>
          <a:noFill/>
        </p:spPr>
        <p:txBody>
          <a:bodyPr vert="horz" lIns="0" anchor="t">
            <a:normAutofit/>
          </a:bodyPr>
          <a:lstStyle/>
          <a:p>
            <a:r>
              <a:rPr lang="da-DK" sz="3200" b="1">
                <a:solidFill>
                  <a:srgbClr val="C31414"/>
                </a:solidFill>
                <a:latin typeface="+mj-lt"/>
              </a:rPr>
              <a:t>Irma er nu et landsdækkende mærke</a:t>
            </a:r>
            <a:endParaRPr lang="da-DK" sz="3200"/>
          </a:p>
        </p:txBody>
      </p:sp>
      <p:pic>
        <p:nvPicPr>
          <p:cNvPr id="1027" name="Picture 1026" descr="A close-up of a chocolate bar&#10;&#10;Description automatically generated">
            <a:extLst>
              <a:ext uri="{FF2B5EF4-FFF2-40B4-BE49-F238E27FC236}">
                <a16:creationId xmlns:a16="http://schemas.microsoft.com/office/drawing/2014/main" id="{FC0C7165-EDCA-4504-B710-B705A82A408F}"/>
              </a:ext>
            </a:extLst>
          </p:cNvPr>
          <p:cNvPicPr>
            <a:picLocks noChangeAspect="1"/>
          </p:cNvPicPr>
          <p:nvPr/>
        </p:nvPicPr>
        <p:blipFill>
          <a:blip r:embed="rId18" cstate="screen">
            <a:extLst>
              <a:ext uri="{BEBA8EAE-BF5A-486C-A8C5-ECC9F3942E4B}">
                <a14:imgProps xmlns:a14="http://schemas.microsoft.com/office/drawing/2010/main">
                  <a14:imgLayer r:embed="rId19">
                    <a14:imgEffect>
                      <a14:backgroundRemoval t="9989" b="91113" l="9945" r="89977">
                        <a14:foregroundMark x1="71809" y1="18610" x2="71809" y2="18610"/>
                        <a14:foregroundMark x1="59514" y1="18192" x2="68207" y2="18458"/>
                        <a14:foregroundMark x1="65074" y1="22560" x2="58496" y2="12343"/>
                        <a14:foregroundMark x1="58496" y1="12343" x2="57009" y2="20167"/>
                        <a14:foregroundMark x1="57009" y1="20167" x2="50509" y2="26814"/>
                        <a14:foregroundMark x1="50509" y1="26814" x2="33359" y2="30080"/>
                        <a14:foregroundMark x1="33359" y1="30080" x2="37353" y2="32624"/>
                        <a14:foregroundMark x1="28896" y1="40638" x2="51214" y2="37676"/>
                        <a14:foregroundMark x1="51214" y1="37676" x2="62099" y2="43107"/>
                        <a14:foregroundMark x1="62099" y1="43107" x2="60767" y2="52184"/>
                        <a14:foregroundMark x1="60767" y1="52184" x2="78622" y2="48272"/>
                        <a14:foregroundMark x1="78622" y1="48272" x2="86453" y2="44740"/>
                        <a14:foregroundMark x1="53015" y1="43373" x2="29601" y2="44626"/>
                        <a14:foregroundMark x1="29601" y1="44626" x2="44323" y2="42841"/>
                        <a14:foregroundMark x1="44323" y1="42841" x2="38449" y2="43107"/>
                        <a14:foregroundMark x1="47455" y1="45120" x2="21691" y2="37372"/>
                        <a14:foregroundMark x1="21691" y1="37372" x2="20752" y2="22864"/>
                        <a14:foregroundMark x1="20752" y1="22864" x2="30149" y2="14888"/>
                        <a14:foregroundMark x1="30149" y1="14888" x2="60689" y2="15913"/>
                        <a14:foregroundMark x1="60689" y1="15913" x2="63508" y2="35397"/>
                        <a14:foregroundMark x1="63508" y1="35397" x2="50666" y2="46107"/>
                        <a14:foregroundMark x1="50666" y1="46107" x2="44949" y2="47322"/>
                        <a14:foregroundMark x1="15427" y1="52070" x2="21065" y2="80099"/>
                        <a14:foregroundMark x1="21065" y1="80099" x2="43461" y2="87467"/>
                        <a14:foregroundMark x1="43461" y1="87467" x2="74080" y2="86669"/>
                        <a14:foregroundMark x1="74080" y1="86669" x2="84886" y2="75427"/>
                        <a14:foregroundMark x1="84886" y1="75427" x2="85670" y2="56134"/>
                        <a14:foregroundMark x1="85670" y1="56134" x2="66641" y2="48842"/>
                        <a14:foregroundMark x1="66641" y1="48842" x2="14879" y2="51918"/>
                        <a14:foregroundMark x1="19107" y1="15192" x2="19812" y2="23775"/>
                        <a14:foregroundMark x1="19812" y1="23775" x2="54973" y2="25028"/>
                        <a14:foregroundMark x1="54973" y1="25028" x2="53720" y2="16331"/>
                        <a14:foregroundMark x1="53720" y1="16331" x2="11825" y2="15458"/>
                        <a14:foregroundMark x1="11825" y1="15458" x2="11825" y2="15458"/>
                        <a14:foregroundMark x1="24745" y1="18344" x2="28661" y2="18458"/>
                        <a14:foregroundMark x1="32028" y1="19142" x2="46280" y2="19559"/>
                        <a14:foregroundMark x1="46280" y1="19559" x2="46907" y2="18990"/>
                        <a14:foregroundMark x1="40955" y1="18610" x2="20125" y2="18420"/>
                        <a14:foregroundMark x1="20125" y1="18420" x2="21613" y2="17243"/>
                        <a14:foregroundMark x1="43540" y1="86745" x2="47455" y2="86100"/>
                        <a14:foregroundMark x1="65936" y1="86365" x2="64291" y2="86213"/>
                        <a14:foregroundMark x1="30854" y1="88264" x2="30305" y2="87429"/>
                        <a14:foregroundMark x1="36492" y1="90961" x2="21770" y2="90695"/>
                        <a14:foregroundMark x1="21770" y1="90695" x2="24354" y2="83213"/>
                        <a14:foregroundMark x1="24354" y1="83213" x2="37666" y2="87201"/>
                        <a14:foregroundMark x1="37666" y1="87201" x2="36492" y2="91113"/>
                      </a14:backgroundRemoval>
                    </a14:imgEffect>
                  </a14:imgLayer>
                </a14:imgProps>
              </a:ext>
              <a:ext uri="{28A0092B-C50C-407E-A947-70E740481C1C}">
                <a14:useLocalDpi xmlns:a14="http://schemas.microsoft.com/office/drawing/2010/main"/>
              </a:ext>
            </a:extLst>
          </a:blip>
          <a:stretch>
            <a:fillRect/>
          </a:stretch>
        </p:blipFill>
        <p:spPr>
          <a:xfrm>
            <a:off x="9161945" y="1143147"/>
            <a:ext cx="1173364" cy="2419317"/>
          </a:xfrm>
          <a:prstGeom prst="rect">
            <a:avLst/>
          </a:prstGeom>
        </p:spPr>
      </p:pic>
    </p:spTree>
    <p:extLst>
      <p:ext uri="{BB962C8B-B14F-4D97-AF65-F5344CB8AC3E}">
        <p14:creationId xmlns:p14="http://schemas.microsoft.com/office/powerpoint/2010/main" val="378694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8C736A4-230D-4025-8F57-DED38E331C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B8C736A4-230D-4025-8F57-DED38E331C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EF1BA311-F3BC-49F3-AABE-5D0A7B764838}"/>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73C856-2D42-774B-9F3D-A3E810E10692}" type="slidenum">
              <a:rPr lang="en-GB" smtClean="0"/>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600" b="0" i="0" u="none" strike="noStrike" kern="1200" cap="none" spc="0" normalizeH="0" baseline="0" noProof="0">
              <a:ln>
                <a:noFill/>
              </a:ln>
              <a:solidFill>
                <a:srgbClr val="000000"/>
              </a:solidFill>
              <a:effectLst/>
              <a:uLnTx/>
              <a:uFillTx/>
              <a:latin typeface="COOP"/>
              <a:ea typeface="+mn-ea"/>
              <a:cs typeface="+mn-cs"/>
            </a:endParaRPr>
          </a:p>
        </p:txBody>
      </p:sp>
      <p:pic>
        <p:nvPicPr>
          <p:cNvPr id="7" name="Content Placeholder 4" descr="A group of people outside of a building&#10;&#10;Description automatically generated with medium confidence">
            <a:extLst>
              <a:ext uri="{FF2B5EF4-FFF2-40B4-BE49-F238E27FC236}">
                <a16:creationId xmlns:a16="http://schemas.microsoft.com/office/drawing/2014/main" id="{50655E5A-4A2E-4F93-A757-ECDC12733119}"/>
              </a:ext>
            </a:extLst>
          </p:cNvPr>
          <p:cNvPicPr>
            <a:picLocks noGrp="1" noChangeAspect="1"/>
          </p:cNvPicPr>
          <p:nvPr>
            <p:ph sz="quarter" idx="14"/>
          </p:nvPr>
        </p:nvPicPr>
        <p:blipFill rotWithShape="1">
          <a:blip r:embed="rId6" cstate="screen">
            <a:extLst>
              <a:ext uri="{28A0092B-C50C-407E-A947-70E740481C1C}">
                <a14:useLocalDpi xmlns:a14="http://schemas.microsoft.com/office/drawing/2010/main"/>
              </a:ext>
            </a:extLst>
          </a:blip>
          <a:srcRect/>
          <a:stretch/>
        </p:blipFill>
        <p:spPr>
          <a:xfrm>
            <a:off x="0" y="0"/>
            <a:ext cx="12204926" cy="6858000"/>
          </a:xfrm>
        </p:spPr>
      </p:pic>
      <p:sp>
        <p:nvSpPr>
          <p:cNvPr id="8" name="Flowchart: Process 20">
            <a:extLst>
              <a:ext uri="{FF2B5EF4-FFF2-40B4-BE49-F238E27FC236}">
                <a16:creationId xmlns:a16="http://schemas.microsoft.com/office/drawing/2014/main" id="{73FF5C75-FB37-4850-9627-F8D70FA27094}"/>
              </a:ext>
            </a:extLst>
          </p:cNvPr>
          <p:cNvSpPr/>
          <p:nvPr/>
        </p:nvSpPr>
        <p:spPr>
          <a:xfrm>
            <a:off x="-3232" y="0"/>
            <a:ext cx="12208158" cy="6871493"/>
          </a:xfrm>
          <a:prstGeom prst="flowChartProcess">
            <a:avLst/>
          </a:prstGeom>
          <a:solidFill>
            <a:schemeClr val="bg1">
              <a:alpha val="87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sng" strike="noStrike" kern="1200" cap="none" spc="0" normalizeH="0" baseline="0">
              <a:ln>
                <a:noFill/>
              </a:ln>
              <a:solidFill>
                <a:srgbClr val="000000"/>
              </a:solidFill>
              <a:effectLst/>
              <a:uLnTx/>
              <a:uFillTx/>
              <a:latin typeface="Coop365discount" pitchFamily="2" charset="0"/>
              <a:ea typeface="+mn-ea"/>
              <a:cs typeface="+mn-cs"/>
            </a:endParaRPr>
          </a:p>
        </p:txBody>
      </p:sp>
      <p:sp>
        <p:nvSpPr>
          <p:cNvPr id="9" name="Slide Number Placeholder 1">
            <a:extLst>
              <a:ext uri="{FF2B5EF4-FFF2-40B4-BE49-F238E27FC236}">
                <a16:creationId xmlns:a16="http://schemas.microsoft.com/office/drawing/2014/main" id="{C059A2B2-386F-4997-B9CB-6E8FD903FEEF}"/>
              </a:ext>
            </a:extLst>
          </p:cNvPr>
          <p:cNvSpPr txBox="1">
            <a:spLocks/>
          </p:cNvSpPr>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873C856-2D42-774B-9F3D-A3E810E10692}" type="slidenum">
              <a:rPr lang="en-GB" smtClean="0">
                <a:solidFill>
                  <a:srgbClr val="000000"/>
                </a:solidFill>
                <a:latin typeface="COOP"/>
              </a:rPr>
              <a:pPr>
                <a:defRPr/>
              </a:pPr>
              <a:t>11</a:t>
            </a:fld>
            <a:endParaRPr lang="en-GB">
              <a:solidFill>
                <a:srgbClr val="000000"/>
              </a:solidFill>
              <a:latin typeface="COOP"/>
            </a:endParaRPr>
          </a:p>
        </p:txBody>
      </p:sp>
      <p:pic>
        <p:nvPicPr>
          <p:cNvPr id="81" name="Picture 148" descr="Logo&#10;&#10;Description automatically generated">
            <a:extLst>
              <a:ext uri="{FF2B5EF4-FFF2-40B4-BE49-F238E27FC236}">
                <a16:creationId xmlns:a16="http://schemas.microsoft.com/office/drawing/2014/main" id="{E3D5DAF4-D5CF-42A9-AD5A-42212E2E9E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19716" y="4481052"/>
            <a:ext cx="460389" cy="449895"/>
          </a:xfrm>
          <a:prstGeom prst="rect">
            <a:avLst/>
          </a:prstGeom>
        </p:spPr>
      </p:pic>
      <p:sp>
        <p:nvSpPr>
          <p:cNvPr id="17" name="Rectangle 73">
            <a:extLst>
              <a:ext uri="{FF2B5EF4-FFF2-40B4-BE49-F238E27FC236}">
                <a16:creationId xmlns:a16="http://schemas.microsoft.com/office/drawing/2014/main" id="{E1C6C11F-0C5E-402C-8CE8-781AE52E307D}"/>
              </a:ext>
            </a:extLst>
          </p:cNvPr>
          <p:cNvSpPr>
            <a:spLocks/>
          </p:cNvSpPr>
          <p:nvPr/>
        </p:nvSpPr>
        <p:spPr>
          <a:xfrm>
            <a:off x="2196011" y="1264101"/>
            <a:ext cx="7809026" cy="983204"/>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Font typeface="Trebuchet MS" panose="020B0603020202020204" pitchFamily="34" charset="0"/>
              <a:buChar char="​"/>
              <a:defRPr/>
            </a:pPr>
            <a:br>
              <a:rPr lang="da-DK" sz="3200" b="1">
                <a:solidFill>
                  <a:srgbClr val="16A846"/>
                </a:solidFill>
                <a:latin typeface="+mj-lt"/>
                <a:ea typeface="+mj-ea"/>
                <a:cs typeface="+mj-cs"/>
              </a:rPr>
            </a:br>
            <a:r>
              <a:rPr kumimoji="0" lang="da-DK" sz="3200" b="1" i="0" u="none" strike="noStrike" kern="1200" cap="none" spc="0" normalizeH="0" baseline="0" noProof="0">
                <a:ln>
                  <a:noFill/>
                </a:ln>
                <a:solidFill>
                  <a:srgbClr val="16A846"/>
                </a:solidFill>
                <a:effectLst/>
                <a:uLnTx/>
                <a:uFillTx/>
                <a:latin typeface="+mj-lt"/>
                <a:ea typeface="+mn-ea"/>
                <a:cs typeface="+mn-cs"/>
              </a:rPr>
              <a:t>Danmarks grønne discountkæde</a:t>
            </a:r>
          </a:p>
          <a:p>
            <a:pPr marL="0" marR="0" lvl="0" indent="0" algn="ctr"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lang="da-DK" sz="3200" b="1">
                <a:solidFill>
                  <a:schemeClr val="tx2"/>
                </a:solidFill>
                <a:latin typeface="+mj-lt"/>
                <a:ea typeface="+mj-ea"/>
                <a:cs typeface="+mj-cs"/>
              </a:rPr>
              <a:t>       </a:t>
            </a:r>
          </a:p>
        </p:txBody>
      </p:sp>
      <p:sp>
        <p:nvSpPr>
          <p:cNvPr id="18" name="Rectangle 36">
            <a:extLst>
              <a:ext uri="{FF2B5EF4-FFF2-40B4-BE49-F238E27FC236}">
                <a16:creationId xmlns:a16="http://schemas.microsoft.com/office/drawing/2014/main" id="{0EFF101F-C640-413E-AFC0-0A7DF0A3BF80}"/>
              </a:ext>
            </a:extLst>
          </p:cNvPr>
          <p:cNvSpPr/>
          <p:nvPr/>
        </p:nvSpPr>
        <p:spPr>
          <a:xfrm>
            <a:off x="273306" y="2359095"/>
            <a:ext cx="2160000" cy="3806755"/>
          </a:xfrm>
          <a:prstGeom prst="rect">
            <a:avLst/>
          </a:prstGeom>
          <a:gradFill>
            <a:gsLst>
              <a:gs pos="0">
                <a:srgbClr val="16A846"/>
              </a:gs>
              <a:gs pos="100000">
                <a:srgbClr val="16A84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a:solidFill>
                  <a:srgbClr val="FFFFFF"/>
                </a:solidFill>
                <a:latin typeface="+mj-lt"/>
              </a:rPr>
              <a:t>Matcher de laveste priser</a:t>
            </a:r>
            <a:endParaRPr kumimoji="0" lang="da-DK" b="1" i="0" u="none" strike="noStrike" kern="1200" cap="none" spc="0" normalizeH="0" baseline="0" noProof="0">
              <a:ln>
                <a:noFill/>
              </a:ln>
              <a:solidFill>
                <a:srgbClr val="FFFFFF"/>
              </a:solidFill>
              <a:effectLst/>
              <a:uLnTx/>
              <a:uFillTx/>
              <a:latin typeface="+mj-lt"/>
            </a:endParaRPr>
          </a:p>
        </p:txBody>
      </p:sp>
      <p:sp>
        <p:nvSpPr>
          <p:cNvPr id="19" name="Rectangle 36">
            <a:extLst>
              <a:ext uri="{FF2B5EF4-FFF2-40B4-BE49-F238E27FC236}">
                <a16:creationId xmlns:a16="http://schemas.microsoft.com/office/drawing/2014/main" id="{DAD967B9-926D-4F5A-9A63-54EC410A01DB}"/>
              </a:ext>
            </a:extLst>
          </p:cNvPr>
          <p:cNvSpPr/>
          <p:nvPr/>
        </p:nvSpPr>
        <p:spPr>
          <a:xfrm>
            <a:off x="2648308" y="2359095"/>
            <a:ext cx="2160000" cy="3806755"/>
          </a:xfrm>
          <a:prstGeom prst="rect">
            <a:avLst/>
          </a:prstGeom>
          <a:gradFill>
            <a:gsLst>
              <a:gs pos="0">
                <a:srgbClr val="16A846"/>
              </a:gs>
              <a:gs pos="100000">
                <a:srgbClr val="16A84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a:solidFill>
                  <a:srgbClr val="FFFFFF"/>
                </a:solidFill>
                <a:latin typeface="+mj-lt"/>
              </a:rPr>
              <a:t>De mest relevante tilbud</a:t>
            </a:r>
            <a:endParaRPr kumimoji="0" lang="da-DK" b="1" i="0" u="none" strike="noStrike" kern="1200" cap="none" spc="0" normalizeH="0" baseline="0" noProof="0">
              <a:ln>
                <a:noFill/>
              </a:ln>
              <a:solidFill>
                <a:srgbClr val="FFFFFF"/>
              </a:solidFill>
              <a:effectLst/>
              <a:uLnTx/>
              <a:uFillTx/>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b="1" i="0" u="none" strike="noStrike" kern="1200" cap="none" spc="0" normalizeH="0" baseline="0" noProof="0">
              <a:ln>
                <a:noFill/>
              </a:ln>
              <a:solidFill>
                <a:srgbClr val="FFFFFF"/>
              </a:solidFill>
              <a:effectLst/>
              <a:uLnTx/>
              <a:uFillTx/>
              <a:latin typeface="+mj-lt"/>
            </a:endParaRPr>
          </a:p>
        </p:txBody>
      </p:sp>
      <p:sp>
        <p:nvSpPr>
          <p:cNvPr id="20" name="Rectangle 36">
            <a:extLst>
              <a:ext uri="{FF2B5EF4-FFF2-40B4-BE49-F238E27FC236}">
                <a16:creationId xmlns:a16="http://schemas.microsoft.com/office/drawing/2014/main" id="{D49C2EDA-FA84-43DA-8C93-5FC4A90BD5DB}"/>
              </a:ext>
            </a:extLst>
          </p:cNvPr>
          <p:cNvSpPr/>
          <p:nvPr/>
        </p:nvSpPr>
        <p:spPr>
          <a:xfrm>
            <a:off x="5023310" y="2359095"/>
            <a:ext cx="2160000" cy="3806755"/>
          </a:xfrm>
          <a:prstGeom prst="rect">
            <a:avLst/>
          </a:prstGeom>
          <a:gradFill>
            <a:gsLst>
              <a:gs pos="0">
                <a:srgbClr val="16A846"/>
              </a:gs>
              <a:gs pos="100000">
                <a:srgbClr val="16A84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b="1" i="0" u="none" strike="noStrike" kern="1200" cap="none" spc="0" normalizeH="0" baseline="0" noProof="0">
                <a:ln>
                  <a:noFill/>
                </a:ln>
                <a:solidFill>
                  <a:srgbClr val="FFFFFF"/>
                </a:solidFill>
                <a:effectLst/>
                <a:uLnTx/>
                <a:uFillTx/>
                <a:latin typeface="+mj-lt"/>
                <a:ea typeface="+mn-ea"/>
                <a:cs typeface="+mn-cs"/>
              </a:rPr>
              <a:t>Hurtigt og nemt indkøb tæt på kunden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b="1" i="0" u="none" strike="noStrike" kern="1200" cap="none" spc="0" normalizeH="0" baseline="0" noProof="0">
              <a:ln>
                <a:noFill/>
              </a:ln>
              <a:solidFill>
                <a:srgbClr val="FFFFFF"/>
              </a:solidFill>
              <a:effectLst/>
              <a:uLnTx/>
              <a:uFillTx/>
              <a:latin typeface="+mj-lt"/>
              <a:ea typeface="+mn-ea"/>
              <a:cs typeface="+mn-cs"/>
            </a:endParaRPr>
          </a:p>
        </p:txBody>
      </p:sp>
      <p:sp>
        <p:nvSpPr>
          <p:cNvPr id="21" name="Rectangle 36">
            <a:extLst>
              <a:ext uri="{FF2B5EF4-FFF2-40B4-BE49-F238E27FC236}">
                <a16:creationId xmlns:a16="http://schemas.microsoft.com/office/drawing/2014/main" id="{BE7359CD-1C56-4667-A015-860CF5068BCF}"/>
              </a:ext>
            </a:extLst>
          </p:cNvPr>
          <p:cNvSpPr/>
          <p:nvPr/>
        </p:nvSpPr>
        <p:spPr>
          <a:xfrm>
            <a:off x="9773313" y="2359095"/>
            <a:ext cx="2160000" cy="3806755"/>
          </a:xfrm>
          <a:prstGeom prst="rect">
            <a:avLst/>
          </a:prstGeom>
          <a:gradFill>
            <a:gsLst>
              <a:gs pos="0">
                <a:srgbClr val="16A846"/>
              </a:gs>
              <a:gs pos="100000">
                <a:srgbClr val="16A84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b="1" i="0" u="none" strike="noStrike" kern="1200" cap="none" spc="0" normalizeH="0" baseline="0" noProof="0">
                <a:ln>
                  <a:noFill/>
                </a:ln>
                <a:solidFill>
                  <a:srgbClr val="FFFFFF"/>
                </a:solidFill>
                <a:effectLst/>
                <a:uLnTx/>
                <a:uFillTx/>
                <a:latin typeface="+mj-lt"/>
                <a:ea typeface="+mn-ea"/>
                <a:cs typeface="+mn-cs"/>
              </a:rPr>
              <a:t>Grøn discount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b="1" i="0" u="none" strike="noStrike" kern="1200" cap="none" spc="0" normalizeH="0" baseline="0" noProof="0">
              <a:ln>
                <a:noFill/>
              </a:ln>
              <a:solidFill>
                <a:srgbClr val="FFFFFF"/>
              </a:solidFill>
              <a:effectLst/>
              <a:uLnTx/>
              <a:uFillTx/>
              <a:latin typeface="+mj-lt"/>
              <a:ea typeface="+mn-ea"/>
              <a:cs typeface="+mn-cs"/>
            </a:endParaRPr>
          </a:p>
        </p:txBody>
      </p:sp>
      <p:pic>
        <p:nvPicPr>
          <p:cNvPr id="22" name="Picture 52" descr="A picture containing building, outdoor, sky, road&#10;&#10;Description automatically generated">
            <a:extLst>
              <a:ext uri="{FF2B5EF4-FFF2-40B4-BE49-F238E27FC236}">
                <a16:creationId xmlns:a16="http://schemas.microsoft.com/office/drawing/2014/main" id="{889F8DDE-5AEA-4275-B4F5-7D436658394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120117" y="3807896"/>
            <a:ext cx="1976505" cy="1605600"/>
          </a:xfrm>
          <a:prstGeom prst="rect">
            <a:avLst/>
          </a:prstGeom>
        </p:spPr>
      </p:pic>
      <p:sp>
        <p:nvSpPr>
          <p:cNvPr id="23" name="Rectangle 36">
            <a:extLst>
              <a:ext uri="{FF2B5EF4-FFF2-40B4-BE49-F238E27FC236}">
                <a16:creationId xmlns:a16="http://schemas.microsoft.com/office/drawing/2014/main" id="{4D35E7B1-2B3D-45A0-AFFC-241296C0CC6A}"/>
              </a:ext>
            </a:extLst>
          </p:cNvPr>
          <p:cNvSpPr/>
          <p:nvPr/>
        </p:nvSpPr>
        <p:spPr>
          <a:xfrm>
            <a:off x="7398312" y="2359095"/>
            <a:ext cx="2160000" cy="3806755"/>
          </a:xfrm>
          <a:prstGeom prst="rect">
            <a:avLst/>
          </a:prstGeom>
          <a:gradFill>
            <a:gsLst>
              <a:gs pos="0">
                <a:srgbClr val="16A846"/>
              </a:gs>
              <a:gs pos="100000">
                <a:srgbClr val="16A846">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b="1">
                <a:solidFill>
                  <a:srgbClr val="FFFFFF"/>
                </a:solidFill>
                <a:latin typeface="+mj-lt"/>
              </a:rPr>
              <a:t>Bredt dagligvare-sortiment med unikke egne varemærker </a:t>
            </a:r>
            <a:endParaRPr kumimoji="0" lang="da-DK" b="1" i="0" u="none" strike="noStrike" kern="1200" cap="none" spc="0" normalizeH="0" baseline="0" noProof="0">
              <a:ln>
                <a:noFill/>
              </a:ln>
              <a:solidFill>
                <a:srgbClr val="FFFFFF"/>
              </a:solidFill>
              <a:effectLst/>
              <a:uLnTx/>
              <a:uFillTx/>
              <a:latin typeface="+mj-lt"/>
            </a:endParaRPr>
          </a:p>
        </p:txBody>
      </p:sp>
      <p:pic>
        <p:nvPicPr>
          <p:cNvPr id="24" name="Picture 53" descr="A picture containing text, indoor, scene, marketplace&#10;&#10;Description automatically generated">
            <a:extLst>
              <a:ext uri="{FF2B5EF4-FFF2-40B4-BE49-F238E27FC236}">
                <a16:creationId xmlns:a16="http://schemas.microsoft.com/office/drawing/2014/main" id="{C114434B-DE86-41B8-B958-23151916FFA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59790" y="3807896"/>
            <a:ext cx="1978834" cy="1605600"/>
          </a:xfrm>
          <a:prstGeom prst="rect">
            <a:avLst/>
          </a:prstGeom>
        </p:spPr>
      </p:pic>
      <p:pic>
        <p:nvPicPr>
          <p:cNvPr id="25" name="Picture 54" descr="A picture containing text, sign&#10;&#10;Description automatically generated">
            <a:extLst>
              <a:ext uri="{FF2B5EF4-FFF2-40B4-BE49-F238E27FC236}">
                <a16:creationId xmlns:a16="http://schemas.microsoft.com/office/drawing/2014/main" id="{F2E45FB2-F5FF-4360-BBFF-BEAD1AF2AC0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743535" y="3807896"/>
            <a:ext cx="1987032" cy="1605600"/>
          </a:xfrm>
          <a:prstGeom prst="rect">
            <a:avLst/>
          </a:prstGeom>
        </p:spPr>
      </p:pic>
      <p:pic>
        <p:nvPicPr>
          <p:cNvPr id="26" name="Picture 2" descr="16009_OKT20">
            <a:extLst>
              <a:ext uri="{FF2B5EF4-FFF2-40B4-BE49-F238E27FC236}">
                <a16:creationId xmlns:a16="http://schemas.microsoft.com/office/drawing/2014/main" id="{38B69508-C551-4356-A195-B3697F012E00}"/>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9863896" y="3807896"/>
            <a:ext cx="1978834" cy="1605600"/>
          </a:xfrm>
          <a:prstGeom prst="rect">
            <a:avLst/>
          </a:prstGeom>
          <a:noFill/>
          <a:extLst>
            <a:ext uri="{909E8E84-426E-40DD-AFC4-6F175D3DCCD1}">
              <a14:hiddenFill xmlns:a14="http://schemas.microsoft.com/office/drawing/2010/main">
                <a:solidFill>
                  <a:srgbClr val="FFFFFF"/>
                </a:solidFill>
              </a14:hiddenFill>
            </a:ext>
          </a:extLst>
        </p:spPr>
      </p:pic>
      <p:pic>
        <p:nvPicPr>
          <p:cNvPr id="27" name="Billede 26" descr="Et billede, der indeholder gulv, bord, mad, indendørs&#10;&#10;Automatisk genereret beskrivelse">
            <a:extLst>
              <a:ext uri="{FF2B5EF4-FFF2-40B4-BE49-F238E27FC236}">
                <a16:creationId xmlns:a16="http://schemas.microsoft.com/office/drawing/2014/main" id="{D1EC2FAB-FF4E-4F16-8BFD-A6F94A9180E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496688" y="3807896"/>
            <a:ext cx="1987032" cy="1605600"/>
          </a:xfrm>
          <a:prstGeom prst="rect">
            <a:avLst/>
          </a:prstGeom>
        </p:spPr>
      </p:pic>
      <p:pic>
        <p:nvPicPr>
          <p:cNvPr id="2050" name="Picture 2" descr="365_logo_box_GREEN_RGB">
            <a:extLst>
              <a:ext uri="{FF2B5EF4-FFF2-40B4-BE49-F238E27FC236}">
                <a16:creationId xmlns:a16="http://schemas.microsoft.com/office/drawing/2014/main" id="{0F961E91-7960-C328-437D-03DA2FEF1B7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519715" y="188724"/>
            <a:ext cx="1161618" cy="11128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365_logo_box_GREEN_RGB">
            <a:extLst>
              <a:ext uri="{FF2B5EF4-FFF2-40B4-BE49-F238E27FC236}">
                <a16:creationId xmlns:a16="http://schemas.microsoft.com/office/drawing/2014/main" id="{1868BEC5-BF19-49AE-9A8D-18E47EE8E5A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829804" y="6302654"/>
            <a:ext cx="460389" cy="44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389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Objekt 18" hidden="1">
            <a:extLst>
              <a:ext uri="{FF2B5EF4-FFF2-40B4-BE49-F238E27FC236}">
                <a16:creationId xmlns:a16="http://schemas.microsoft.com/office/drawing/2014/main" id="{06CBBD8B-815B-4C9C-B7A5-07D06A42102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19" name="Objekt 18" hidden="1">
                        <a:extLst>
                          <a:ext uri="{FF2B5EF4-FFF2-40B4-BE49-F238E27FC236}">
                            <a16:creationId xmlns:a16="http://schemas.microsoft.com/office/drawing/2014/main" id="{06CBBD8B-815B-4C9C-B7A5-07D06A42102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74">
            <a:extLst>
              <a:ext uri="{FF2B5EF4-FFF2-40B4-BE49-F238E27FC236}">
                <a16:creationId xmlns:a16="http://schemas.microsoft.com/office/drawing/2014/main" id="{FA813889-0CE8-4A71-90AC-645255C8F5DD}"/>
              </a:ext>
            </a:extLst>
          </p:cNvPr>
          <p:cNvSpPr>
            <a:spLocks/>
          </p:cNvSpPr>
          <p:nvPr/>
        </p:nvSpPr>
        <p:spPr>
          <a:xfrm>
            <a:off x="224463" y="1563432"/>
            <a:ext cx="11699134" cy="770193"/>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marR="0" lvl="1" indent="0" algn="ctr" defTabSz="914400" eaLnBrk="1" fontAlgn="auto" latinLnBrk="0" hangingPunct="1">
              <a:lnSpc>
                <a:spcPct val="100000"/>
              </a:lnSpc>
              <a:spcBef>
                <a:spcPts val="0"/>
              </a:spcBef>
              <a:spcAft>
                <a:spcPts val="0"/>
              </a:spcAft>
              <a:buClr>
                <a:srgbClr val="FFFFFF"/>
              </a:buClr>
              <a:buSzTx/>
              <a:buFontTx/>
              <a:buNone/>
              <a:tabLst/>
              <a:defRPr/>
            </a:pPr>
            <a:r>
              <a:rPr kumimoji="0" lang="da-DK" sz="3200" b="1" i="0" u="none" strike="noStrike" kern="1200" cap="none" spc="0" normalizeH="0" baseline="0" noProof="0">
                <a:ln>
                  <a:noFill/>
                </a:ln>
                <a:solidFill>
                  <a:srgbClr val="1D712E"/>
                </a:solidFill>
                <a:effectLst/>
                <a:uLnTx/>
                <a:uFillTx/>
                <a:latin typeface="COOP"/>
                <a:ea typeface="+mn-ea"/>
                <a:cs typeface="+mn-cs"/>
              </a:rPr>
              <a:t>Danmarks førende og bæredygtige hverdagsmarked</a:t>
            </a:r>
          </a:p>
          <a:p>
            <a:pPr marL="393750" marR="0" lvl="1" indent="-285750" algn="ctr" defTabSz="91440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da-DK" sz="3200" b="0" i="0" u="none" strike="noStrike" kern="1200" cap="none" spc="0" normalizeH="0" baseline="0" noProof="0">
              <a:ln>
                <a:noFill/>
              </a:ln>
              <a:solidFill>
                <a:srgbClr val="1D712E"/>
              </a:solidFill>
              <a:effectLst/>
              <a:uLnTx/>
              <a:uFillTx/>
              <a:latin typeface="COOP"/>
              <a:ea typeface="+mn-ea"/>
              <a:cs typeface="+mn-cs"/>
            </a:endParaRPr>
          </a:p>
        </p:txBody>
      </p:sp>
      <p:sp>
        <p:nvSpPr>
          <p:cNvPr id="4" name="Rectangle 36">
            <a:extLst>
              <a:ext uri="{FF2B5EF4-FFF2-40B4-BE49-F238E27FC236}">
                <a16:creationId xmlns:a16="http://schemas.microsoft.com/office/drawing/2014/main" id="{69F7F80F-8864-4AF0-82A2-D664F1214E4A}"/>
              </a:ext>
            </a:extLst>
          </p:cNvPr>
          <p:cNvSpPr/>
          <p:nvPr/>
        </p:nvSpPr>
        <p:spPr>
          <a:xfrm>
            <a:off x="452711" y="2368063"/>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Bedst på økologi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5" name="Picture 20" descr="A picture containing text, person, holding&#10;&#10;Description automatically generated">
            <a:extLst>
              <a:ext uri="{FF2B5EF4-FFF2-40B4-BE49-F238E27FC236}">
                <a16:creationId xmlns:a16="http://schemas.microsoft.com/office/drawing/2014/main" id="{3BC6E5AF-C533-4A6B-B509-5BC82ABD52F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4711" y="3697406"/>
            <a:ext cx="1584000" cy="1396281"/>
          </a:xfrm>
          <a:prstGeom prst="rect">
            <a:avLst/>
          </a:prstGeom>
        </p:spPr>
      </p:pic>
      <p:sp>
        <p:nvSpPr>
          <p:cNvPr id="6" name="Rectangle 36">
            <a:extLst>
              <a:ext uri="{FF2B5EF4-FFF2-40B4-BE49-F238E27FC236}">
                <a16:creationId xmlns:a16="http://schemas.microsoft.com/office/drawing/2014/main" id="{E90E92D0-5532-4499-965D-C070E3F335D5}"/>
              </a:ext>
            </a:extLst>
          </p:cNvPr>
          <p:cNvSpPr/>
          <p:nvPr/>
        </p:nvSpPr>
        <p:spPr>
          <a:xfrm>
            <a:off x="2370039" y="2368062"/>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Alt til hverdag, til en fair pris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7" name="Picture 21" descr="A picture containing person, person&#10;&#10;Description automatically generated">
            <a:extLst>
              <a:ext uri="{FF2B5EF4-FFF2-40B4-BE49-F238E27FC236}">
                <a16:creationId xmlns:a16="http://schemas.microsoft.com/office/drawing/2014/main" id="{53375F31-0224-4BED-9A16-7847398ECBE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42039" y="3697405"/>
            <a:ext cx="1584000" cy="1396282"/>
          </a:xfrm>
          <a:prstGeom prst="rect">
            <a:avLst/>
          </a:prstGeom>
        </p:spPr>
      </p:pic>
      <p:sp>
        <p:nvSpPr>
          <p:cNvPr id="8" name="Rectangle 36">
            <a:extLst>
              <a:ext uri="{FF2B5EF4-FFF2-40B4-BE49-F238E27FC236}">
                <a16:creationId xmlns:a16="http://schemas.microsoft.com/office/drawing/2014/main" id="{2468B461-698D-4282-B935-8D4C55811A12}"/>
              </a:ext>
            </a:extLst>
          </p:cNvPr>
          <p:cNvSpPr/>
          <p:nvPr/>
        </p:nvSpPr>
        <p:spPr>
          <a:xfrm>
            <a:off x="4287367" y="2368062"/>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Unikke egne varemærker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9" name="Picture 4" descr="Økologi varer gruppe">
            <a:extLst>
              <a:ext uri="{FF2B5EF4-FFF2-40B4-BE49-F238E27FC236}">
                <a16:creationId xmlns:a16="http://schemas.microsoft.com/office/drawing/2014/main" id="{CC8EA195-E062-454D-96DD-37A6DB9EDD1F}"/>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359367" y="3697405"/>
            <a:ext cx="1584000" cy="13962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6">
            <a:extLst>
              <a:ext uri="{FF2B5EF4-FFF2-40B4-BE49-F238E27FC236}">
                <a16:creationId xmlns:a16="http://schemas.microsoft.com/office/drawing/2014/main" id="{9A0BC115-2A78-489B-8B8C-1DDBCA7F2FB5}"/>
              </a:ext>
            </a:extLst>
          </p:cNvPr>
          <p:cNvSpPr/>
          <p:nvPr/>
        </p:nvSpPr>
        <p:spPr>
          <a:xfrm>
            <a:off x="6204695" y="2368062"/>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Nemt at handle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11" name="Billede 10">
            <a:extLst>
              <a:ext uri="{FF2B5EF4-FFF2-40B4-BE49-F238E27FC236}">
                <a16:creationId xmlns:a16="http://schemas.microsoft.com/office/drawing/2014/main" id="{292FE8D1-0530-4C9D-BF98-5DD1028A406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76695" y="3709366"/>
            <a:ext cx="1584000" cy="1372361"/>
          </a:xfrm>
          <a:prstGeom prst="rect">
            <a:avLst/>
          </a:prstGeom>
        </p:spPr>
      </p:pic>
      <p:sp>
        <p:nvSpPr>
          <p:cNvPr id="12" name="Rectangle 36">
            <a:extLst>
              <a:ext uri="{FF2B5EF4-FFF2-40B4-BE49-F238E27FC236}">
                <a16:creationId xmlns:a16="http://schemas.microsoft.com/office/drawing/2014/main" id="{9055998B-BBBB-433C-9294-7D584502C363}"/>
              </a:ext>
            </a:extLst>
          </p:cNvPr>
          <p:cNvSpPr/>
          <p:nvPr/>
        </p:nvSpPr>
        <p:spPr>
          <a:xfrm>
            <a:off x="8122023" y="2368062"/>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Sundere måltids-løsninger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13" name="Picture 4" descr="29127_APR19">
            <a:extLst>
              <a:ext uri="{FF2B5EF4-FFF2-40B4-BE49-F238E27FC236}">
                <a16:creationId xmlns:a16="http://schemas.microsoft.com/office/drawing/2014/main" id="{7DAE49C6-C7E4-49DF-A358-88DD32DA44A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r="-327"/>
          <a:stretch/>
        </p:blipFill>
        <p:spPr bwMode="auto">
          <a:xfrm>
            <a:off x="8194023" y="3700042"/>
            <a:ext cx="1584000" cy="139100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6">
            <a:extLst>
              <a:ext uri="{FF2B5EF4-FFF2-40B4-BE49-F238E27FC236}">
                <a16:creationId xmlns:a16="http://schemas.microsoft.com/office/drawing/2014/main" id="{FE6DE96F-A1DC-46D8-9605-5D3D03DC20AD}"/>
              </a:ext>
            </a:extLst>
          </p:cNvPr>
          <p:cNvSpPr/>
          <p:nvPr/>
        </p:nvSpPr>
        <p:spPr>
          <a:xfrm>
            <a:off x="10039349" y="2368062"/>
            <a:ext cx="1728000" cy="3797788"/>
          </a:xfrm>
          <a:prstGeom prst="rect">
            <a:avLst/>
          </a:prstGeom>
          <a:gradFill>
            <a:gsLst>
              <a:gs pos="0">
                <a:srgbClr val="1D712E"/>
              </a:gs>
              <a:gs pos="99000">
                <a:srgbClr val="1D712E">
                  <a:alpha val="0"/>
                </a:srgbClr>
              </a:gs>
            </a:gsLst>
            <a:lin ang="5400000" scaled="0"/>
          </a:gradFill>
          <a:ln w="10795" cap="flat" cmpd="sng" algn="ctr">
            <a:noFill/>
            <a:prstDash val="solid"/>
          </a:ln>
          <a:effectLst/>
        </p:spPr>
        <p:txBody>
          <a:bodyPr tIns="32400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600" b="1" i="0" u="none" strike="noStrike" kern="0" cap="none" spc="0" normalizeH="0" baseline="0" noProof="0">
                <a:ln>
                  <a:noFill/>
                </a:ln>
                <a:solidFill>
                  <a:srgbClr val="FFFFFF"/>
                </a:solidFill>
                <a:effectLst/>
                <a:uLnTx/>
                <a:uFillTx/>
                <a:latin typeface="COOP"/>
                <a:ea typeface="+mn-ea"/>
                <a:cs typeface="+mn-cs"/>
              </a:rPr>
              <a:t>Frisk kød, fisk, brød og grønt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600" b="1" i="0" u="none" strike="noStrike" kern="0" cap="none" spc="0" normalizeH="0" baseline="0" noProof="0">
              <a:ln>
                <a:noFill/>
              </a:ln>
              <a:solidFill>
                <a:srgbClr val="FFFFFF"/>
              </a:solidFill>
              <a:effectLst/>
              <a:uLnTx/>
              <a:uFillTx/>
              <a:latin typeface="COOP"/>
              <a:ea typeface="+mn-ea"/>
              <a:cs typeface="+mn-cs"/>
            </a:endParaRPr>
          </a:p>
        </p:txBody>
      </p:sp>
      <p:pic>
        <p:nvPicPr>
          <p:cNvPr id="15" name="Picture 23" descr="A plate of food&#10;&#10;Description automatically generated with medium confidence">
            <a:extLst>
              <a:ext uri="{FF2B5EF4-FFF2-40B4-BE49-F238E27FC236}">
                <a16:creationId xmlns:a16="http://schemas.microsoft.com/office/drawing/2014/main" id="{745F91A7-F306-496A-A53B-41C2E355829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111349" y="3697405"/>
            <a:ext cx="1584000" cy="1396282"/>
          </a:xfrm>
          <a:prstGeom prst="rect">
            <a:avLst/>
          </a:prstGeom>
        </p:spPr>
      </p:pic>
      <p:sp>
        <p:nvSpPr>
          <p:cNvPr id="17" name="Rektangel: afrundede hjørner 15">
            <a:extLst>
              <a:ext uri="{FF2B5EF4-FFF2-40B4-BE49-F238E27FC236}">
                <a16:creationId xmlns:a16="http://schemas.microsoft.com/office/drawing/2014/main" id="{C1D20EB8-F9C5-415A-B036-951B70449C3D}"/>
              </a:ext>
            </a:extLst>
          </p:cNvPr>
          <p:cNvSpPr/>
          <p:nvPr/>
        </p:nvSpPr>
        <p:spPr>
          <a:xfrm>
            <a:off x="4937053" y="115888"/>
            <a:ext cx="2330631" cy="1240691"/>
          </a:xfrm>
          <a:prstGeom prst="roundRect">
            <a:avLst>
              <a:gd name="adj" fmla="val 7225"/>
            </a:avLst>
          </a:prstGeom>
          <a:solidFill>
            <a:srgbClr val="1D712E"/>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pic>
        <p:nvPicPr>
          <p:cNvPr id="20" name="Graphic 67">
            <a:extLst>
              <a:ext uri="{FF2B5EF4-FFF2-40B4-BE49-F238E27FC236}">
                <a16:creationId xmlns:a16="http://schemas.microsoft.com/office/drawing/2014/main" id="{D051B28B-F3F4-4B56-8C68-6174CB6FF27C}"/>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183728" y="293998"/>
            <a:ext cx="1780604" cy="511449"/>
          </a:xfrm>
          <a:prstGeom prst="rect">
            <a:avLst/>
          </a:prstGeom>
        </p:spPr>
      </p:pic>
      <p:sp>
        <p:nvSpPr>
          <p:cNvPr id="2" name="TextBox 1">
            <a:extLst>
              <a:ext uri="{FF2B5EF4-FFF2-40B4-BE49-F238E27FC236}">
                <a16:creationId xmlns:a16="http://schemas.microsoft.com/office/drawing/2014/main" id="{92C24876-D290-2C5F-4EC5-25AF83CCFAEF}"/>
              </a:ext>
            </a:extLst>
          </p:cNvPr>
          <p:cNvSpPr txBox="1"/>
          <p:nvPr/>
        </p:nvSpPr>
        <p:spPr>
          <a:xfrm>
            <a:off x="11401697" y="6435813"/>
            <a:ext cx="381000" cy="123111"/>
          </a:xfrm>
          <a:prstGeom prst="rect">
            <a:avLst/>
          </a:prstGeom>
          <a:noFill/>
        </p:spPr>
        <p:txBody>
          <a:bodyPr wrap="square" lIns="0" tIns="0" rIns="0" bIns="0" rtlCol="0" anchor="b">
            <a:spAutoFit/>
          </a:bodyPr>
          <a:lstStyle/>
          <a:p>
            <a:pPr marL="0" marR="0" indent="0" algn="r" defTabSz="91440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eaLnBrk="1" fontAlgn="auto" latinLnBrk="0" hangingPunct="1">
                <a:lnSpc>
                  <a:spcPct val="100000"/>
                </a:lnSpc>
                <a:spcBef>
                  <a:spcPts val="0"/>
                </a:spcBef>
                <a:spcAft>
                  <a:spcPts val="0"/>
                </a:spcAft>
                <a:buClrTx/>
                <a:buSzTx/>
                <a:buFontTx/>
                <a:buNone/>
                <a:tabLst/>
                <a:defRPr/>
              </a:pPr>
              <a:t>12</a:t>
            </a:fld>
            <a:endParaRPr lang="da-DK" sz="800" kern="1200">
              <a:solidFill>
                <a:schemeClr val="bg1">
                  <a:lumMod val="50000"/>
                </a:schemeClr>
              </a:solidFill>
              <a:latin typeface="+mn-lt"/>
              <a:ea typeface="+mn-ea"/>
              <a:cs typeface="+mn-cs"/>
              <a:sym typeface="Trebuchet MS" panose="020B0603020202020204" pitchFamily="34" charset="0"/>
            </a:endParaRPr>
          </a:p>
        </p:txBody>
      </p:sp>
      <p:sp>
        <p:nvSpPr>
          <p:cNvPr id="37" name="Rectangle 4">
            <a:extLst>
              <a:ext uri="{FF2B5EF4-FFF2-40B4-BE49-F238E27FC236}">
                <a16:creationId xmlns:a16="http://schemas.microsoft.com/office/drawing/2014/main" id="{72DB6869-3FF9-6381-32B2-9094A6690268}"/>
              </a:ext>
            </a:extLst>
          </p:cNvPr>
          <p:cNvSpPr/>
          <p:nvPr/>
        </p:nvSpPr>
        <p:spPr>
          <a:xfrm>
            <a:off x="7736609" y="-1685248"/>
            <a:ext cx="5153891" cy="1625600"/>
          </a:xfrm>
          <a:prstGeom prst="rect">
            <a:avLst/>
          </a:prstGeom>
          <a:solidFill>
            <a:srgbClr val="FFFF00"/>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a:solidFill>
                  <a:schemeClr val="tx1"/>
                </a:solidFill>
              </a:rPr>
              <a:t>Kilde (fra total </a:t>
            </a:r>
            <a:r>
              <a:rPr lang="da-DK" sz="1200" err="1">
                <a:solidFill>
                  <a:schemeClr val="tx1"/>
                </a:solidFill>
              </a:rPr>
              <a:t>PnL</a:t>
            </a:r>
            <a:r>
              <a:rPr lang="da-DK" sz="1200">
                <a:solidFill>
                  <a:schemeClr val="tx1"/>
                </a:solidFill>
              </a:rPr>
              <a:t> ark) til kurv, kunder og avance: https://azurecoop.sharepoint.com/sites/ArosFnix/Shared%20Documents/General/6.%20Data%20room%20(leverance)/Ready%20for%20upload/2.%20Finansiel%20information/2.1%20Historisk%20performance%20&amp;%20fremskrivning/2.1.1%20P&amp;L/231109%20PnL%20(historisk)_opdateret.xlsx?web=1</a:t>
            </a:r>
          </a:p>
        </p:txBody>
      </p:sp>
      <p:sp>
        <p:nvSpPr>
          <p:cNvPr id="16" name="Rectangle 4">
            <a:extLst>
              <a:ext uri="{FF2B5EF4-FFF2-40B4-BE49-F238E27FC236}">
                <a16:creationId xmlns:a16="http://schemas.microsoft.com/office/drawing/2014/main" id="{80E48B30-BDF2-1648-2DFE-C1E7F95FFA98}"/>
              </a:ext>
            </a:extLst>
          </p:cNvPr>
          <p:cNvSpPr/>
          <p:nvPr/>
        </p:nvSpPr>
        <p:spPr>
          <a:xfrm>
            <a:off x="2074327" y="-1685248"/>
            <a:ext cx="5153891" cy="1625600"/>
          </a:xfrm>
          <a:prstGeom prst="rect">
            <a:avLst/>
          </a:prstGeom>
          <a:solidFill>
            <a:srgbClr val="FFFF00"/>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a:solidFill>
                  <a:schemeClr val="tx1"/>
                </a:solidFill>
              </a:rPr>
              <a:t>Kilde til # butikker: https://azurecoop.sharepoint.com/sites/ArosFnix/Shared%20Documents/General/6.%20Data%20room%20(leverance)/Not%20reviewed/3.%20Operationel%20information/1.%20Lokationer/Butiksstrategi%20-%20handlinger%20pr.%20butik.xlsx?web=1</a:t>
            </a:r>
          </a:p>
        </p:txBody>
      </p:sp>
      <p:grpSp>
        <p:nvGrpSpPr>
          <p:cNvPr id="18" name="Group 17">
            <a:extLst>
              <a:ext uri="{FF2B5EF4-FFF2-40B4-BE49-F238E27FC236}">
                <a16:creationId xmlns:a16="http://schemas.microsoft.com/office/drawing/2014/main" id="{0888B72D-79FF-9F6B-151C-D82D91A17CEE}"/>
              </a:ext>
            </a:extLst>
          </p:cNvPr>
          <p:cNvGrpSpPr/>
          <p:nvPr/>
        </p:nvGrpSpPr>
        <p:grpSpPr>
          <a:xfrm>
            <a:off x="5218269" y="858830"/>
            <a:ext cx="877731" cy="435033"/>
            <a:chOff x="1139586" y="3530976"/>
            <a:chExt cx="1131692" cy="560904"/>
          </a:xfrm>
        </p:grpSpPr>
        <p:pic>
          <p:nvPicPr>
            <p:cNvPr id="23" name="Picture 4" descr="SB_Butiksnavn_RGB">
              <a:extLst>
                <a:ext uri="{FF2B5EF4-FFF2-40B4-BE49-F238E27FC236}">
                  <a16:creationId xmlns:a16="http://schemas.microsoft.com/office/drawing/2014/main" id="{122DCB44-A5AC-307F-F116-44F78A88350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139586" y="3530976"/>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Rounded Corners 37">
              <a:extLst>
                <a:ext uri="{FF2B5EF4-FFF2-40B4-BE49-F238E27FC236}">
                  <a16:creationId xmlns:a16="http://schemas.microsoft.com/office/drawing/2014/main" id="{7A135103-9209-A98E-76C4-EC403E14FFA3}"/>
                </a:ext>
              </a:extLst>
            </p:cNvPr>
            <p:cNvSpPr/>
            <p:nvPr/>
          </p:nvSpPr>
          <p:spPr>
            <a:xfrm>
              <a:off x="1495425" y="3951790"/>
              <a:ext cx="404813" cy="69626"/>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grpSp>
        <p:nvGrpSpPr>
          <p:cNvPr id="39" name="Group 38">
            <a:extLst>
              <a:ext uri="{FF2B5EF4-FFF2-40B4-BE49-F238E27FC236}">
                <a16:creationId xmlns:a16="http://schemas.microsoft.com/office/drawing/2014/main" id="{47D83CFA-C0B8-9452-0714-62F3AF59019F}"/>
              </a:ext>
            </a:extLst>
          </p:cNvPr>
          <p:cNvGrpSpPr/>
          <p:nvPr/>
        </p:nvGrpSpPr>
        <p:grpSpPr>
          <a:xfrm>
            <a:off x="6121122" y="849497"/>
            <a:ext cx="877731" cy="435033"/>
            <a:chOff x="2303670" y="3518942"/>
            <a:chExt cx="1131692" cy="560904"/>
          </a:xfrm>
        </p:grpSpPr>
        <p:pic>
          <p:nvPicPr>
            <p:cNvPr id="40" name="Picture 2" descr="KV_Butiksnavn_RGB">
              <a:extLst>
                <a:ext uri="{FF2B5EF4-FFF2-40B4-BE49-F238E27FC236}">
                  <a16:creationId xmlns:a16="http://schemas.microsoft.com/office/drawing/2014/main" id="{1E0A479C-498D-9998-80A2-F03735DBCEF9}"/>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303670" y="3518942"/>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Rounded Corners 40">
              <a:extLst>
                <a:ext uri="{FF2B5EF4-FFF2-40B4-BE49-F238E27FC236}">
                  <a16:creationId xmlns:a16="http://schemas.microsoft.com/office/drawing/2014/main" id="{7826B0DB-147D-3BEF-B7C6-66288ADDD2A2}"/>
                </a:ext>
              </a:extLst>
            </p:cNvPr>
            <p:cNvSpPr/>
            <p:nvPr/>
          </p:nvSpPr>
          <p:spPr>
            <a:xfrm>
              <a:off x="2568465" y="3933825"/>
              <a:ext cx="548849" cy="87591"/>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spTree>
    <p:extLst>
      <p:ext uri="{BB962C8B-B14F-4D97-AF65-F5344CB8AC3E}">
        <p14:creationId xmlns:p14="http://schemas.microsoft.com/office/powerpoint/2010/main" val="182666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7406C1A7-F7DB-43F2-95E1-EF96578A79A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3" name="Objekt 2" hidden="1">
                        <a:extLst>
                          <a:ext uri="{FF2B5EF4-FFF2-40B4-BE49-F238E27FC236}">
                            <a16:creationId xmlns:a16="http://schemas.microsoft.com/office/drawing/2014/main" id="{7406C1A7-F7DB-43F2-95E1-EF96578A79A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06A63FA6-5E49-20C9-332D-BBAF2E7A2B0D}"/>
              </a:ext>
            </a:extLst>
          </p:cNvPr>
          <p:cNvSpPr/>
          <p:nvPr/>
        </p:nvSpPr>
        <p:spPr>
          <a:xfrm>
            <a:off x="5419725" y="6508074"/>
            <a:ext cx="1476375" cy="262052"/>
          </a:xfrm>
          <a:prstGeom prst="rect">
            <a:avLst/>
          </a:prstGeom>
          <a:solidFill>
            <a:schemeClr val="bg1"/>
          </a:solidFill>
          <a:ln w="9525" cap="rnd"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15" name="Rectangle 74">
            <a:extLst>
              <a:ext uri="{FF2B5EF4-FFF2-40B4-BE49-F238E27FC236}">
                <a16:creationId xmlns:a16="http://schemas.microsoft.com/office/drawing/2014/main" id="{A72A6B1D-0554-417D-BDCC-60EE27FFEBF9}"/>
              </a:ext>
            </a:extLst>
          </p:cNvPr>
          <p:cNvSpPr>
            <a:spLocks/>
          </p:cNvSpPr>
          <p:nvPr/>
        </p:nvSpPr>
        <p:spPr>
          <a:xfrm>
            <a:off x="1002186" y="1377418"/>
            <a:ext cx="10044751" cy="782873"/>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marR="0" lvl="1" indent="0" algn="ctr" defTabSz="914400" rtl="0" eaLnBrk="1" fontAlgn="auto" latinLnBrk="0" hangingPunct="1">
              <a:lnSpc>
                <a:spcPct val="100000"/>
              </a:lnSpc>
              <a:spcBef>
                <a:spcPts val="0"/>
              </a:spcBef>
              <a:spcAft>
                <a:spcPts val="0"/>
              </a:spcAft>
              <a:buClr>
                <a:srgbClr val="FFFFFF"/>
              </a:buClr>
              <a:buSzTx/>
              <a:buFontTx/>
              <a:buNone/>
              <a:tabLst/>
              <a:defRPr/>
            </a:pPr>
            <a:r>
              <a:rPr kumimoji="0" lang="da-DK" sz="3200" b="1" i="0" u="none" strike="noStrike" kern="1200" cap="none" spc="0" normalizeH="0" baseline="0" noProof="0" dirty="0">
                <a:ln>
                  <a:noFill/>
                </a:ln>
                <a:solidFill>
                  <a:srgbClr val="C31414"/>
                </a:solidFill>
                <a:effectLst/>
                <a:uLnTx/>
                <a:uFillTx/>
                <a:latin typeface="COOP" pitchFamily="2" charset="0"/>
                <a:ea typeface="+mn-ea"/>
                <a:cs typeface="+mn-cs"/>
              </a:rPr>
              <a:t>Danmarks mest lokalt tilpassede nærbutik</a:t>
            </a:r>
          </a:p>
        </p:txBody>
      </p:sp>
      <p:sp>
        <p:nvSpPr>
          <p:cNvPr id="18" name="Rectangle 37">
            <a:extLst>
              <a:ext uri="{FF2B5EF4-FFF2-40B4-BE49-F238E27FC236}">
                <a16:creationId xmlns:a16="http://schemas.microsoft.com/office/drawing/2014/main" id="{63B87BB1-6A26-4C8C-A15E-D144013C5985}"/>
              </a:ext>
            </a:extLst>
          </p:cNvPr>
          <p:cNvSpPr/>
          <p:nvPr/>
        </p:nvSpPr>
        <p:spPr>
          <a:xfrm>
            <a:off x="9767318" y="2359095"/>
            <a:ext cx="2160000" cy="3806755"/>
          </a:xfrm>
          <a:prstGeom prst="rect">
            <a:avLst/>
          </a:prstGeom>
          <a:gradFill>
            <a:gsLst>
              <a:gs pos="0">
                <a:schemeClr val="tx2"/>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rPr>
              <a:t>Byens bedste</a:t>
            </a:r>
            <a:br>
              <a:rPr kumimoji="0" lang="da-DK" sz="1600" b="1" i="0" u="none" strike="noStrike" kern="1200" cap="none" spc="0" normalizeH="0" baseline="0" noProof="0" dirty="0">
                <a:ln>
                  <a:noFill/>
                </a:ln>
                <a:solidFill>
                  <a:srgbClr val="FFFFFF"/>
                </a:solidFill>
                <a:effectLst/>
                <a:uLnTx/>
                <a:uFillTx/>
                <a:latin typeface="COOP"/>
                <a:ea typeface="+mn-ea"/>
                <a:cs typeface="+mn-cs"/>
              </a:rPr>
            </a:br>
            <a:r>
              <a:rPr kumimoji="0" lang="da-DK" sz="1600" b="1" i="0" u="none" strike="noStrike" kern="1200" cap="none" spc="0" normalizeH="0" baseline="0" noProof="0" dirty="0">
                <a:ln>
                  <a:noFill/>
                </a:ln>
                <a:solidFill>
                  <a:srgbClr val="FFFFFF"/>
                </a:solidFill>
                <a:effectLst/>
                <a:uLnTx/>
                <a:uFillTx/>
                <a:latin typeface="COOP"/>
                <a:ea typeface="+mn-ea"/>
                <a:cs typeface="+mn-cs"/>
              </a:rPr>
              <a:t>butik-for-butik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COOP"/>
              <a:ea typeface="+mn-ea"/>
              <a:cs typeface="+mn-cs"/>
            </a:endParaRPr>
          </a:p>
        </p:txBody>
      </p:sp>
      <p:sp>
        <p:nvSpPr>
          <p:cNvPr id="4" name="Rectangle 36">
            <a:extLst>
              <a:ext uri="{FF2B5EF4-FFF2-40B4-BE49-F238E27FC236}">
                <a16:creationId xmlns:a16="http://schemas.microsoft.com/office/drawing/2014/main" id="{5815E495-DD60-45CF-9818-AEC5B4511572}"/>
              </a:ext>
            </a:extLst>
          </p:cNvPr>
          <p:cNvSpPr/>
          <p:nvPr/>
        </p:nvSpPr>
        <p:spPr>
          <a:xfrm>
            <a:off x="273306" y="2359095"/>
            <a:ext cx="2160000" cy="3806755"/>
          </a:xfrm>
          <a:prstGeom prst="rect">
            <a:avLst/>
          </a:prstGeom>
          <a:gradFill>
            <a:gsLst>
              <a:gs pos="0">
                <a:schemeClr val="tx2"/>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a:ln>
                  <a:noFill/>
                </a:ln>
                <a:solidFill>
                  <a:srgbClr val="FFFFFF"/>
                </a:solidFill>
                <a:effectLst/>
                <a:uLnTx/>
                <a:uFillTx/>
                <a:latin typeface="COOP"/>
                <a:ea typeface="+mn-ea"/>
                <a:cs typeface="+mn-cs"/>
              </a:rPr>
              <a:t>Den lokale madbutik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a:ln>
                <a:noFill/>
              </a:ln>
              <a:solidFill>
                <a:srgbClr val="FFFFFF"/>
              </a:solidFill>
              <a:effectLst/>
              <a:uLnTx/>
              <a:uFillTx/>
              <a:latin typeface="COOP"/>
              <a:ea typeface="+mn-ea"/>
              <a:cs typeface="+mn-cs"/>
            </a:endParaRPr>
          </a:p>
        </p:txBody>
      </p:sp>
      <p:sp>
        <p:nvSpPr>
          <p:cNvPr id="6" name="Rectangle 33">
            <a:extLst>
              <a:ext uri="{FF2B5EF4-FFF2-40B4-BE49-F238E27FC236}">
                <a16:creationId xmlns:a16="http://schemas.microsoft.com/office/drawing/2014/main" id="{EB8145AE-BA7B-42EA-ABC7-5A14D9752774}"/>
              </a:ext>
            </a:extLst>
          </p:cNvPr>
          <p:cNvSpPr/>
          <p:nvPr/>
        </p:nvSpPr>
        <p:spPr>
          <a:xfrm>
            <a:off x="5016000" y="2359095"/>
            <a:ext cx="2160000" cy="3806755"/>
          </a:xfrm>
          <a:prstGeom prst="rect">
            <a:avLst/>
          </a:prstGeom>
          <a:gradFill>
            <a:gsLst>
              <a:gs pos="0">
                <a:schemeClr val="tx2"/>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rPr>
              <a:t>Lav PRIS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rPr>
              <a:t>Program på de vigtigste varer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COOP"/>
              <a:ea typeface="+mn-ea"/>
              <a:cs typeface="+mn-cs"/>
            </a:endParaRPr>
          </a:p>
        </p:txBody>
      </p:sp>
      <p:pic>
        <p:nvPicPr>
          <p:cNvPr id="22" name="895A7ADA-62EB-4673-ADF3-27D8B01A48CF" descr="IMG_5185.jpg">
            <a:extLst>
              <a:ext uri="{FF2B5EF4-FFF2-40B4-BE49-F238E27FC236}">
                <a16:creationId xmlns:a16="http://schemas.microsoft.com/office/drawing/2014/main" id="{B4D20373-4F07-4741-B447-94AECB9047B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223000" y="3788802"/>
            <a:ext cx="1746000" cy="198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5">
            <a:extLst>
              <a:ext uri="{FF2B5EF4-FFF2-40B4-BE49-F238E27FC236}">
                <a16:creationId xmlns:a16="http://schemas.microsoft.com/office/drawing/2014/main" id="{1D4D75B2-5BE2-4C46-A166-E12BF0F4C561}"/>
              </a:ext>
            </a:extLst>
          </p:cNvPr>
          <p:cNvSpPr/>
          <p:nvPr/>
        </p:nvSpPr>
        <p:spPr>
          <a:xfrm>
            <a:off x="2649879" y="2349091"/>
            <a:ext cx="2160000" cy="3806755"/>
          </a:xfrm>
          <a:prstGeom prst="rect">
            <a:avLst/>
          </a:prstGeom>
          <a:gradFill>
            <a:gsLst>
              <a:gs pos="0">
                <a:schemeClr val="tx2"/>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rPr>
              <a:t>Reduceret core sortiment og  max. lokal handlefrihed</a:t>
            </a:r>
          </a:p>
        </p:txBody>
      </p:sp>
      <p:sp>
        <p:nvSpPr>
          <p:cNvPr id="16" name="Rectangle 34">
            <a:extLst>
              <a:ext uri="{FF2B5EF4-FFF2-40B4-BE49-F238E27FC236}">
                <a16:creationId xmlns:a16="http://schemas.microsoft.com/office/drawing/2014/main" id="{DE1FC522-7DE3-412F-AE2F-55AFAC2C0E21}"/>
              </a:ext>
            </a:extLst>
          </p:cNvPr>
          <p:cNvSpPr/>
          <p:nvPr/>
        </p:nvSpPr>
        <p:spPr>
          <a:xfrm>
            <a:off x="7391659" y="2359095"/>
            <a:ext cx="2160000" cy="3806755"/>
          </a:xfrm>
          <a:prstGeom prst="rect">
            <a:avLst/>
          </a:prstGeom>
          <a:gradFill>
            <a:gsLst>
              <a:gs pos="0">
                <a:schemeClr val="tx2"/>
              </a:gs>
              <a:gs pos="100000">
                <a:schemeClr val="tx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tIns="32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COOP"/>
                <a:ea typeface="+mn-ea"/>
                <a:cs typeface="+mn-cs"/>
              </a:rPr>
              <a:t>100% central digital markedsføring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FFFFFF"/>
              </a:solidFill>
              <a:effectLst/>
              <a:uLnTx/>
              <a:uFillTx/>
              <a:latin typeface="COOP"/>
              <a:ea typeface="+mn-ea"/>
              <a:cs typeface="+mn-cs"/>
            </a:endParaRPr>
          </a:p>
        </p:txBody>
      </p:sp>
      <p:pic>
        <p:nvPicPr>
          <p:cNvPr id="24" name="Billede 23" descr="Et billede, der indeholder Font/skrifttype, tekst, skærmbillede, Grafik&#10;&#10;Automatisk genereret beskrivelse">
            <a:extLst>
              <a:ext uri="{FF2B5EF4-FFF2-40B4-BE49-F238E27FC236}">
                <a16:creationId xmlns:a16="http://schemas.microsoft.com/office/drawing/2014/main" id="{695E2B12-5A8B-42FB-B618-454D4B4155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7219" y="185585"/>
            <a:ext cx="2337563" cy="1122248"/>
          </a:xfrm>
          <a:prstGeom prst="rect">
            <a:avLst/>
          </a:prstGeom>
        </p:spPr>
      </p:pic>
      <p:pic>
        <p:nvPicPr>
          <p:cNvPr id="11" name="Billede 10" descr="Et billede, der indeholder tekst, udendørs, sky, bygning&#10;&#10;Automatisk genereret beskrivelse">
            <a:extLst>
              <a:ext uri="{FF2B5EF4-FFF2-40B4-BE49-F238E27FC236}">
                <a16:creationId xmlns:a16="http://schemas.microsoft.com/office/drawing/2014/main" id="{20CE5181-A44B-7777-E2A3-64031B9A22D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896400" y="3787200"/>
            <a:ext cx="1859715" cy="1987200"/>
          </a:xfrm>
          <a:prstGeom prst="rect">
            <a:avLst/>
          </a:prstGeom>
        </p:spPr>
      </p:pic>
      <p:pic>
        <p:nvPicPr>
          <p:cNvPr id="17" name="Billede 23" descr="Et billede, der indeholder Font/skrifttype, tekst, skærmbillede, Grafik&#10;&#10;Automatisk genereret beskrivelse">
            <a:extLst>
              <a:ext uri="{FF2B5EF4-FFF2-40B4-BE49-F238E27FC236}">
                <a16:creationId xmlns:a16="http://schemas.microsoft.com/office/drawing/2014/main" id="{B565E25C-3E03-4ACA-9CC8-286A926C00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23082" y="6419735"/>
            <a:ext cx="545836" cy="262052"/>
          </a:xfrm>
          <a:prstGeom prst="rect">
            <a:avLst/>
          </a:prstGeom>
        </p:spPr>
      </p:pic>
      <p:sp>
        <p:nvSpPr>
          <p:cNvPr id="20" name="Slide Number Placeholder 3">
            <a:extLst>
              <a:ext uri="{FF2B5EF4-FFF2-40B4-BE49-F238E27FC236}">
                <a16:creationId xmlns:a16="http://schemas.microsoft.com/office/drawing/2014/main" id="{D2E6C1AB-E72E-4711-AC6D-6E4D64AD922F}"/>
              </a:ext>
            </a:extLst>
          </p:cNvPr>
          <p:cNvSpPr txBox="1">
            <a:spLocks/>
          </p:cNvSpPr>
          <p:nvPr/>
        </p:nvSpPr>
        <p:spPr>
          <a:xfrm>
            <a:off x="10640626" y="6551733"/>
            <a:ext cx="856049" cy="174685"/>
          </a:xfrm>
          <a:prstGeom prst="rect">
            <a:avLst/>
          </a:prstGeom>
        </p:spPr>
        <p:txBody>
          <a:bodyPr vert="horz" lIns="0" tIns="0" rIns="0" bIns="0" rtlCol="0" anchor="b" anchorCtr="0"/>
          <a:lstStyle>
            <a:defPPr>
              <a:defRPr lang="en-US"/>
            </a:defPPr>
            <a:lvl1pPr marL="0" algn="r"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F9BE60C-6529-421B-A845-DD15027EA2C7}" type="slidenum">
              <a:rPr kumimoji="0" lang="da-DK"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600" b="0" i="0" u="none" strike="noStrike" kern="1200" cap="none" spc="0" normalizeH="0" baseline="0" noProof="0">
              <a:ln>
                <a:noFill/>
              </a:ln>
              <a:solidFill>
                <a:srgbClr val="000000"/>
              </a:solidFill>
              <a:effectLst/>
              <a:uLnTx/>
              <a:uFillTx/>
              <a:latin typeface="COOP"/>
              <a:ea typeface="+mn-ea"/>
              <a:cs typeface="+mn-cs"/>
            </a:endParaRPr>
          </a:p>
        </p:txBody>
      </p:sp>
      <p:pic>
        <p:nvPicPr>
          <p:cNvPr id="13" name="Billede 12" descr="Et billede, der indeholder tekst, scene, indendørs, Detailhandel&#10;&#10;Automatisk genereret beskrivelse">
            <a:extLst>
              <a:ext uri="{FF2B5EF4-FFF2-40B4-BE49-F238E27FC236}">
                <a16:creationId xmlns:a16="http://schemas.microsoft.com/office/drawing/2014/main" id="{0FBAF3D1-745F-C394-2403-8B9257D154D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58187" y="3787200"/>
            <a:ext cx="1805510" cy="1987200"/>
          </a:xfrm>
          <a:prstGeom prst="rect">
            <a:avLst/>
          </a:prstGeom>
        </p:spPr>
      </p:pic>
      <p:pic>
        <p:nvPicPr>
          <p:cNvPr id="25" name="Billede 24" descr="Et billede, der indeholder tekst, drike, sodavand, Glasflaske&#10;&#10;Automatisk genereret beskrivelse">
            <a:extLst>
              <a:ext uri="{FF2B5EF4-FFF2-40B4-BE49-F238E27FC236}">
                <a16:creationId xmlns:a16="http://schemas.microsoft.com/office/drawing/2014/main" id="{537080DA-B5E7-1668-123E-A79C016F832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802696" y="3787200"/>
            <a:ext cx="1842999" cy="1987200"/>
          </a:xfrm>
          <a:prstGeom prst="rect">
            <a:avLst/>
          </a:prstGeom>
        </p:spPr>
      </p:pic>
      <p:pic>
        <p:nvPicPr>
          <p:cNvPr id="27" name="Billede 26" descr="Et billede, der indeholder tekst, plakat, mærkat/mærke/mærkeseddel, flaske&#10;&#10;Automatisk genereret beskrivelse">
            <a:extLst>
              <a:ext uri="{FF2B5EF4-FFF2-40B4-BE49-F238E27FC236}">
                <a16:creationId xmlns:a16="http://schemas.microsoft.com/office/drawing/2014/main" id="{A02D4DCB-3E49-54A0-4640-A6DBB8EB514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573000" y="3787200"/>
            <a:ext cx="1816304" cy="2005200"/>
          </a:xfrm>
          <a:prstGeom prst="rect">
            <a:avLst/>
          </a:prstGeom>
        </p:spPr>
      </p:pic>
    </p:spTree>
    <p:extLst>
      <p:ext uri="{BB962C8B-B14F-4D97-AF65-F5344CB8AC3E}">
        <p14:creationId xmlns:p14="http://schemas.microsoft.com/office/powerpoint/2010/main" val="2220179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031FCEC3-D595-4282-9520-CE4F861B9CC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53" imgH="353" progId="TCLayout.ActiveDocument.1">
                  <p:embed/>
                </p:oleObj>
              </mc:Choice>
              <mc:Fallback>
                <p:oleObj name="think-cell Slide" r:id="rId6" imgW="353" imgH="353" progId="TCLayout.ActiveDocument.1">
                  <p:embed/>
                  <p:pic>
                    <p:nvPicPr>
                      <p:cNvPr id="3" name="Objekt 2" hidden="1">
                        <a:extLst>
                          <a:ext uri="{FF2B5EF4-FFF2-40B4-BE49-F238E27FC236}">
                            <a16:creationId xmlns:a16="http://schemas.microsoft.com/office/drawing/2014/main" id="{031FCEC3-D595-4282-9520-CE4F861B9CC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Rektangel 1">
            <a:extLst>
              <a:ext uri="{FF2B5EF4-FFF2-40B4-BE49-F238E27FC236}">
                <a16:creationId xmlns:a16="http://schemas.microsoft.com/office/drawing/2014/main" id="{0CA5E29D-06D4-2F4C-B602-FDB7F11254C5}"/>
              </a:ext>
            </a:extLst>
          </p:cNvPr>
          <p:cNvSpPr/>
          <p:nvPr/>
        </p:nvSpPr>
        <p:spPr>
          <a:xfrm>
            <a:off x="1" y="-1"/>
            <a:ext cx="12191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16" name="TextBox 15">
            <a:extLst>
              <a:ext uri="{FF2B5EF4-FFF2-40B4-BE49-F238E27FC236}">
                <a16:creationId xmlns:a16="http://schemas.microsoft.com/office/drawing/2014/main" id="{74802567-18A7-E847-9937-BDCBF12D94C8}"/>
              </a:ext>
            </a:extLst>
          </p:cNvPr>
          <p:cNvSpPr txBox="1"/>
          <p:nvPr/>
        </p:nvSpPr>
        <p:spPr>
          <a:xfrm>
            <a:off x="361245" y="728663"/>
            <a:ext cx="5133332" cy="1292662"/>
          </a:xfrm>
          <a:prstGeom prst="rect">
            <a:avLst/>
          </a:prstGeom>
          <a:noFill/>
        </p:spPr>
        <p:txBody>
          <a:bodyPr wrap="square" lIns="72000" tIns="0" rIns="7200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a:ln>
                  <a:noFill/>
                </a:ln>
                <a:solidFill>
                  <a:srgbClr val="C00000"/>
                </a:solidFill>
                <a:effectLst/>
                <a:uLnTx/>
                <a:uFillTx/>
                <a:latin typeface="COOP"/>
                <a:ea typeface="+mn-ea"/>
                <a:cs typeface="+mn-cs"/>
              </a:rPr>
              <a:t>Vi har lanceret </a:t>
            </a:r>
            <a:r>
              <a:rPr lang="da-DK" sz="2800" b="1">
                <a:solidFill>
                  <a:srgbClr val="C00000"/>
                </a:solidFill>
                <a:latin typeface="COOP"/>
              </a:rPr>
              <a:t>é</a:t>
            </a:r>
            <a:r>
              <a:rPr kumimoji="0" lang="da-DK" sz="2800" b="1" i="0" u="none" strike="noStrike" kern="1200" cap="none" spc="0" normalizeH="0" baseline="0" noProof="0">
                <a:ln>
                  <a:noFill/>
                </a:ln>
                <a:solidFill>
                  <a:srgbClr val="C00000"/>
                </a:solidFill>
                <a:effectLst/>
                <a:uLnTx/>
                <a:uFillTx/>
                <a:latin typeface="COOP"/>
                <a:ea typeface="+mn-ea"/>
                <a:cs typeface="+mn-cs"/>
              </a:rPr>
              <a:t>t sammenhængende loyalitetskoncept</a:t>
            </a:r>
            <a:endParaRPr kumimoji="0" lang="da-DK" sz="1050" b="1" i="0" u="none" strike="noStrike" kern="1200" cap="none" spc="0" normalizeH="0" baseline="0" noProof="0">
              <a:ln>
                <a:noFill/>
              </a:ln>
              <a:solidFill>
                <a:srgbClr val="C00000"/>
              </a:solidFill>
              <a:effectLst/>
              <a:uLnTx/>
              <a:uFillTx/>
              <a:latin typeface="COOP"/>
              <a:ea typeface="+mn-ea"/>
              <a:cs typeface="+mn-cs"/>
            </a:endParaRPr>
          </a:p>
        </p:txBody>
      </p:sp>
      <p:sp>
        <p:nvSpPr>
          <p:cNvPr id="22" name="TextBox 21">
            <a:extLst>
              <a:ext uri="{FF2B5EF4-FFF2-40B4-BE49-F238E27FC236}">
                <a16:creationId xmlns:a16="http://schemas.microsoft.com/office/drawing/2014/main" id="{12F3267A-8424-B34D-AB2B-E8E6669A61D4}"/>
              </a:ext>
            </a:extLst>
          </p:cNvPr>
          <p:cNvSpPr txBox="1"/>
          <p:nvPr/>
        </p:nvSpPr>
        <p:spPr>
          <a:xfrm>
            <a:off x="447897" y="2132772"/>
            <a:ext cx="5086127"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fokuserer på det danskerne har mest brug for: </a:t>
            </a:r>
            <a:r>
              <a:rPr kumimoji="0" lang="da-DK" sz="1600" b="1" i="0" u="none" strike="noStrike" kern="1200" cap="none" spc="0" normalizeH="0" baseline="0">
                <a:ln>
                  <a:noFill/>
                </a:ln>
                <a:solidFill>
                  <a:srgbClr val="C31414"/>
                </a:solidFill>
                <a:effectLst/>
                <a:uLnTx/>
                <a:uFillTx/>
                <a:latin typeface="COOP"/>
                <a:ea typeface="+mn-ea"/>
                <a:cs typeface="+mn-cs"/>
              </a:rPr>
              <a:t>Bedre priser på dagligvarer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giver </a:t>
            </a:r>
            <a:r>
              <a:rPr kumimoji="0" lang="da-DK" sz="1600" b="1" i="0" u="none" strike="noStrike" kern="1200" cap="none" spc="0" normalizeH="0" baseline="0">
                <a:ln>
                  <a:noFill/>
                </a:ln>
                <a:solidFill>
                  <a:srgbClr val="C31414"/>
                </a:solidFill>
                <a:effectLst/>
                <a:uLnTx/>
                <a:uFillTx/>
                <a:latin typeface="COOP"/>
                <a:ea typeface="+mn-ea"/>
                <a:cs typeface="+mn-cs"/>
              </a:rPr>
              <a:t>1% bonus </a:t>
            </a:r>
            <a:r>
              <a:rPr kumimoji="0" lang="da-DK" sz="1600" b="0" i="0" u="none" strike="noStrike" kern="1200" cap="none" spc="0" normalizeH="0" baseline="0">
                <a:ln>
                  <a:noFill/>
                </a:ln>
                <a:solidFill>
                  <a:srgbClr val="C31414"/>
                </a:solidFill>
                <a:effectLst/>
                <a:uLnTx/>
                <a:uFillTx/>
                <a:latin typeface="COOP"/>
                <a:ea typeface="+mn-ea"/>
                <a:cs typeface="+mn-cs"/>
              </a:rPr>
              <a:t>på en række af Coops stærke varemærker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gør det </a:t>
            </a:r>
            <a:r>
              <a:rPr kumimoji="0" lang="da-DK" sz="1600" b="1" i="0" u="none" strike="noStrike" kern="1200" cap="none" spc="0" normalizeH="0" baseline="0">
                <a:ln>
                  <a:noFill/>
                </a:ln>
                <a:solidFill>
                  <a:srgbClr val="C31414"/>
                </a:solidFill>
                <a:effectLst/>
                <a:uLnTx/>
                <a:uFillTx/>
                <a:latin typeface="COOP"/>
                <a:ea typeface="+mn-ea"/>
                <a:cs typeface="+mn-cs"/>
              </a:rPr>
              <a:t>billigere med </a:t>
            </a:r>
            <a:r>
              <a:rPr kumimoji="0" lang="da-DK" sz="1600" b="1" i="0" u="none" strike="noStrike" kern="1200" cap="none" spc="0" normalizeH="0" baseline="0" err="1">
                <a:ln>
                  <a:noFill/>
                </a:ln>
                <a:solidFill>
                  <a:srgbClr val="C31414"/>
                </a:solidFill>
                <a:effectLst/>
                <a:uLnTx/>
                <a:uFillTx/>
                <a:latin typeface="COOP"/>
                <a:ea typeface="+mn-ea"/>
                <a:cs typeface="+mn-cs"/>
              </a:rPr>
              <a:t>FordelsKonto</a:t>
            </a:r>
            <a:r>
              <a:rPr kumimoji="0" lang="da-DK" sz="1600" b="1" i="0" u="none" strike="noStrike" kern="1200" cap="none" spc="0" normalizeH="0" baseline="0">
                <a:ln>
                  <a:noFill/>
                </a:ln>
                <a:solidFill>
                  <a:srgbClr val="C31414"/>
                </a:solidFill>
                <a:effectLst/>
                <a:uLnTx/>
                <a:uFillTx/>
                <a:latin typeface="COOP"/>
                <a:ea typeface="+mn-ea"/>
                <a:cs typeface="+mn-cs"/>
              </a:rPr>
              <a:t>:</a:t>
            </a:r>
            <a:r>
              <a:rPr kumimoji="0" lang="da-DK" sz="1600" b="0" i="0" u="none" strike="noStrike" kern="1200" cap="none" spc="0" normalizeH="0" baseline="0">
                <a:ln>
                  <a:noFill/>
                </a:ln>
                <a:solidFill>
                  <a:srgbClr val="C31414"/>
                </a:solidFill>
                <a:effectLst/>
                <a:uLnTx/>
                <a:uFillTx/>
                <a:latin typeface="COOP"/>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Op til 15% bonus på +3.000 varer fra 1. maj</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a:ln>
                  <a:noFill/>
                </a:ln>
                <a:solidFill>
                  <a:srgbClr val="C31414"/>
                </a:solidFill>
                <a:effectLst/>
                <a:uLnTx/>
                <a:uFillTx/>
                <a:latin typeface="COOP"/>
                <a:ea typeface="+mn-ea"/>
                <a:cs typeface="+mn-cs"/>
              </a:rPr>
              <a:t>Vi gør det fleksibelt</a:t>
            </a:r>
            <a:r>
              <a:rPr kumimoji="0" lang="da-DK" sz="1600" b="0" i="0" u="none" strike="noStrike" kern="1200" cap="none" spc="0" normalizeH="0" baseline="0">
                <a:ln>
                  <a:noFill/>
                </a:ln>
                <a:solidFill>
                  <a:srgbClr val="C31414"/>
                </a:solidFill>
                <a:effectLst/>
                <a:uLnTx/>
                <a:uFillTx/>
                <a:latin typeface="COOP"/>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Du vælger selv, hvilke varer du vil have bonus på og du kan skifte fordele og beløb månedligt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a:ln>
                <a:noFill/>
              </a:ln>
              <a:solidFill>
                <a:srgbClr val="C31414"/>
              </a:solidFill>
              <a:effectLst/>
              <a:uLnTx/>
              <a:uFillTx/>
              <a:latin typeface="COOP"/>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a:ln>
                  <a:noFill/>
                </a:ln>
                <a:solidFill>
                  <a:srgbClr val="C31414"/>
                </a:solidFill>
                <a:effectLst/>
                <a:uLnTx/>
                <a:uFillTx/>
                <a:latin typeface="COOP"/>
                <a:ea typeface="+mn-ea"/>
                <a:cs typeface="+mn-cs"/>
              </a:rPr>
              <a:t>Vi </a:t>
            </a:r>
            <a:r>
              <a:rPr kumimoji="0" lang="da-DK" sz="1600" b="1" i="0" u="none" strike="noStrike" kern="1200" cap="none" spc="0" normalizeH="0" baseline="0">
                <a:ln>
                  <a:noFill/>
                </a:ln>
                <a:solidFill>
                  <a:srgbClr val="C31414"/>
                </a:solidFill>
                <a:effectLst/>
                <a:uLnTx/>
                <a:uFillTx/>
                <a:latin typeface="COOP"/>
                <a:ea typeface="+mn-ea"/>
                <a:cs typeface="+mn-cs"/>
              </a:rPr>
              <a:t>udvider løbende </a:t>
            </a:r>
            <a:r>
              <a:rPr kumimoji="0" lang="da-DK" sz="1600" b="0" i="0" u="none" strike="noStrike" kern="1200" cap="none" spc="0" normalizeH="0" baseline="0">
                <a:ln>
                  <a:noFill/>
                </a:ln>
                <a:solidFill>
                  <a:srgbClr val="C31414"/>
                </a:solidFill>
                <a:effectLst/>
                <a:uLnTx/>
                <a:uFillTx/>
                <a:latin typeface="COOP"/>
                <a:ea typeface="+mn-ea"/>
                <a:cs typeface="+mn-cs"/>
              </a:rPr>
              <a:t>fordelsprogrammet </a:t>
            </a:r>
            <a:endParaRPr kumimoji="0" lang="da-DK" sz="1600" b="0" i="0" u="none" strike="noStrike" kern="1200" cap="none" spc="-20" normalizeH="0" baseline="0">
              <a:ln>
                <a:noFill/>
              </a:ln>
              <a:solidFill>
                <a:srgbClr val="C31414"/>
              </a:solidFill>
              <a:effectLst/>
              <a:uLnTx/>
              <a:uFillTx/>
              <a:latin typeface="COOP"/>
              <a:ea typeface="+mn-ea"/>
              <a:cs typeface="+mn-cs"/>
            </a:endParaRPr>
          </a:p>
        </p:txBody>
      </p:sp>
      <p:sp>
        <p:nvSpPr>
          <p:cNvPr id="9" name="Rectangle 8">
            <a:extLst>
              <a:ext uri="{FF2B5EF4-FFF2-40B4-BE49-F238E27FC236}">
                <a16:creationId xmlns:a16="http://schemas.microsoft.com/office/drawing/2014/main" id="{960B840E-D377-B54C-8441-11204E042761}"/>
              </a:ext>
            </a:extLst>
          </p:cNvPr>
          <p:cNvSpPr/>
          <p:nvPr/>
        </p:nvSpPr>
        <p:spPr>
          <a:xfrm>
            <a:off x="352991" y="385011"/>
            <a:ext cx="5314384" cy="5996739"/>
          </a:xfrm>
          <a:prstGeom prst="rect">
            <a:avLst/>
          </a:prstGeom>
          <a:noFill/>
          <a:ln w="2857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800" b="0" i="0" u="none" strike="noStrike" kern="1200" cap="none" spc="0" normalizeH="0" baseline="0" noProof="0">
              <a:ln>
                <a:noFill/>
              </a:ln>
              <a:solidFill>
                <a:srgbClr val="FFFFFF"/>
              </a:solidFill>
              <a:effectLst/>
              <a:uLnTx/>
              <a:uFillTx/>
              <a:latin typeface="COOP"/>
              <a:ea typeface="+mn-ea"/>
              <a:cs typeface="+mn-cs"/>
            </a:endParaRPr>
          </a:p>
        </p:txBody>
      </p:sp>
      <p:sp>
        <p:nvSpPr>
          <p:cNvPr id="2" name="Rektangel 1">
            <a:extLst>
              <a:ext uri="{FF2B5EF4-FFF2-40B4-BE49-F238E27FC236}">
                <a16:creationId xmlns:a16="http://schemas.microsoft.com/office/drawing/2014/main" id="{A775F22B-E167-48B4-BC5C-6F396E46A800}"/>
              </a:ext>
            </a:extLst>
          </p:cNvPr>
          <p:cNvSpPr/>
          <p:nvPr/>
        </p:nvSpPr>
        <p:spPr>
          <a:xfrm>
            <a:off x="6067425" y="-1"/>
            <a:ext cx="612457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OP"/>
              <a:ea typeface="+mn-ea"/>
              <a:cs typeface="+mn-cs"/>
            </a:endParaRPr>
          </a:p>
        </p:txBody>
      </p:sp>
      <p:pic>
        <p:nvPicPr>
          <p:cNvPr id="10" name="Coop FordelsKonto video">
            <a:hlinkClick r:id="" action="ppaction://media"/>
            <a:extLst>
              <a:ext uri="{FF2B5EF4-FFF2-40B4-BE49-F238E27FC236}">
                <a16:creationId xmlns:a16="http://schemas.microsoft.com/office/drawing/2014/main" id="{40A74975-769A-48A8-8F01-742AF25F9201}"/>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7902401" y="350541"/>
            <a:ext cx="2484000" cy="4709900"/>
          </a:xfrm>
          <a:prstGeom prst="rect">
            <a:avLst/>
          </a:prstGeom>
        </p:spPr>
      </p:pic>
      <p:grpSp>
        <p:nvGrpSpPr>
          <p:cNvPr id="38" name="Gruppe 37">
            <a:extLst>
              <a:ext uri="{FF2B5EF4-FFF2-40B4-BE49-F238E27FC236}">
                <a16:creationId xmlns:a16="http://schemas.microsoft.com/office/drawing/2014/main" id="{E48CDEF3-0541-434D-8FB2-F2BDE192B6AC}"/>
              </a:ext>
            </a:extLst>
          </p:cNvPr>
          <p:cNvGrpSpPr/>
          <p:nvPr/>
        </p:nvGrpSpPr>
        <p:grpSpPr>
          <a:xfrm>
            <a:off x="6268842" y="5429727"/>
            <a:ext cx="5817505" cy="890396"/>
            <a:chOff x="6041858" y="5911964"/>
            <a:chExt cx="5817505" cy="890396"/>
          </a:xfrm>
        </p:grpSpPr>
        <p:pic>
          <p:nvPicPr>
            <p:cNvPr id="5" name="Billede 4">
              <a:extLst>
                <a:ext uri="{FF2B5EF4-FFF2-40B4-BE49-F238E27FC236}">
                  <a16:creationId xmlns:a16="http://schemas.microsoft.com/office/drawing/2014/main" id="{39A5D800-7789-4166-8704-31A4A5FDA8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83808" y="5911964"/>
              <a:ext cx="341866" cy="429249"/>
            </a:xfrm>
            <a:prstGeom prst="rect">
              <a:avLst/>
            </a:prstGeom>
          </p:spPr>
        </p:pic>
        <p:pic>
          <p:nvPicPr>
            <p:cNvPr id="11" name="Billede 10">
              <a:extLst>
                <a:ext uri="{FF2B5EF4-FFF2-40B4-BE49-F238E27FC236}">
                  <a16:creationId xmlns:a16="http://schemas.microsoft.com/office/drawing/2014/main" id="{2617D44B-9DDE-4564-A014-BDEF77D460C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007513" y="5944539"/>
              <a:ext cx="667904" cy="396674"/>
            </a:xfrm>
            <a:prstGeom prst="rect">
              <a:avLst/>
            </a:prstGeom>
          </p:spPr>
        </p:pic>
        <p:pic>
          <p:nvPicPr>
            <p:cNvPr id="14" name="Billede 13">
              <a:extLst>
                <a:ext uri="{FF2B5EF4-FFF2-40B4-BE49-F238E27FC236}">
                  <a16:creationId xmlns:a16="http://schemas.microsoft.com/office/drawing/2014/main" id="{CF97DBA4-6202-4E1B-8FA5-F3428E5E4CF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82487" y="6039974"/>
              <a:ext cx="703890" cy="226740"/>
            </a:xfrm>
            <a:prstGeom prst="rect">
              <a:avLst/>
            </a:prstGeom>
          </p:spPr>
        </p:pic>
        <p:pic>
          <p:nvPicPr>
            <p:cNvPr id="17" name="Billede 16">
              <a:extLst>
                <a:ext uri="{FF2B5EF4-FFF2-40B4-BE49-F238E27FC236}">
                  <a16:creationId xmlns:a16="http://schemas.microsoft.com/office/drawing/2014/main" id="{06292352-94E5-49E4-8C90-3C7177CA386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48685" y="6007406"/>
              <a:ext cx="667904" cy="314783"/>
            </a:xfrm>
            <a:prstGeom prst="rect">
              <a:avLst/>
            </a:prstGeom>
          </p:spPr>
        </p:pic>
        <p:pic>
          <p:nvPicPr>
            <p:cNvPr id="19" name="Billede 18">
              <a:extLst>
                <a:ext uri="{FF2B5EF4-FFF2-40B4-BE49-F238E27FC236}">
                  <a16:creationId xmlns:a16="http://schemas.microsoft.com/office/drawing/2014/main" id="{A1A25714-5C72-473B-B96C-4C959BB2A5E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96589" y="6047930"/>
              <a:ext cx="1079211" cy="233733"/>
            </a:xfrm>
            <a:prstGeom prst="rect">
              <a:avLst/>
            </a:prstGeom>
          </p:spPr>
        </p:pic>
        <p:pic>
          <p:nvPicPr>
            <p:cNvPr id="23" name="Billede 22">
              <a:extLst>
                <a:ext uri="{FF2B5EF4-FFF2-40B4-BE49-F238E27FC236}">
                  <a16:creationId xmlns:a16="http://schemas.microsoft.com/office/drawing/2014/main" id="{987F67A4-D493-4323-A7A6-7DA14DC9D0C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94757" y="6097879"/>
              <a:ext cx="987643" cy="155640"/>
            </a:xfrm>
            <a:prstGeom prst="rect">
              <a:avLst/>
            </a:prstGeom>
          </p:spPr>
        </p:pic>
        <p:pic>
          <p:nvPicPr>
            <p:cNvPr id="25" name="Billede 24">
              <a:extLst>
                <a:ext uri="{FF2B5EF4-FFF2-40B4-BE49-F238E27FC236}">
                  <a16:creationId xmlns:a16="http://schemas.microsoft.com/office/drawing/2014/main" id="{B61C731B-2C9B-432F-BD3C-90D4B289A40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608708" y="6460763"/>
              <a:ext cx="1250655" cy="213867"/>
            </a:xfrm>
            <a:prstGeom prst="rect">
              <a:avLst/>
            </a:prstGeom>
          </p:spPr>
        </p:pic>
        <p:pic>
          <p:nvPicPr>
            <p:cNvPr id="27" name="Billede 26">
              <a:extLst>
                <a:ext uri="{FF2B5EF4-FFF2-40B4-BE49-F238E27FC236}">
                  <a16:creationId xmlns:a16="http://schemas.microsoft.com/office/drawing/2014/main" id="{9A219AE9-7C95-48C2-9A51-F3B83F5BB88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796619" y="6373111"/>
              <a:ext cx="411678" cy="429249"/>
            </a:xfrm>
            <a:prstGeom prst="rect">
              <a:avLst/>
            </a:prstGeom>
          </p:spPr>
        </p:pic>
        <p:pic>
          <p:nvPicPr>
            <p:cNvPr id="29" name="Billede 28">
              <a:extLst>
                <a:ext uri="{FF2B5EF4-FFF2-40B4-BE49-F238E27FC236}">
                  <a16:creationId xmlns:a16="http://schemas.microsoft.com/office/drawing/2014/main" id="{7BF17385-0FD9-48BF-B884-A118F1F736C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457825" y="6377867"/>
              <a:ext cx="411678" cy="416824"/>
            </a:xfrm>
            <a:prstGeom prst="rect">
              <a:avLst/>
            </a:prstGeom>
          </p:spPr>
        </p:pic>
        <p:pic>
          <p:nvPicPr>
            <p:cNvPr id="31" name="Billede 30">
              <a:extLst>
                <a:ext uri="{FF2B5EF4-FFF2-40B4-BE49-F238E27FC236}">
                  <a16:creationId xmlns:a16="http://schemas.microsoft.com/office/drawing/2014/main" id="{12C43F1A-82FD-4583-A5D4-F4DC29317E9F}"/>
                </a:ext>
              </a:extLst>
            </p:cNvPr>
            <p:cNvPicPr>
              <a:picLocks noChangeAspect="1"/>
            </p:cNvPicPr>
            <p:nvPr/>
          </p:nvPicPr>
          <p:blipFill>
            <a:blip r:embed="rId18"/>
            <a:stretch>
              <a:fillRect/>
            </a:stretch>
          </p:blipFill>
          <p:spPr>
            <a:xfrm>
              <a:off x="6041858" y="6460763"/>
              <a:ext cx="598137" cy="225827"/>
            </a:xfrm>
            <a:prstGeom prst="rect">
              <a:avLst/>
            </a:prstGeom>
          </p:spPr>
        </p:pic>
        <p:pic>
          <p:nvPicPr>
            <p:cNvPr id="33" name="Billede 32">
              <a:extLst>
                <a:ext uri="{FF2B5EF4-FFF2-40B4-BE49-F238E27FC236}">
                  <a16:creationId xmlns:a16="http://schemas.microsoft.com/office/drawing/2014/main" id="{B649A2FF-6B94-4829-87F3-E6914925F0C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026201" y="6463289"/>
              <a:ext cx="686699" cy="254022"/>
            </a:xfrm>
            <a:prstGeom prst="rect">
              <a:avLst/>
            </a:prstGeom>
          </p:spPr>
        </p:pic>
        <p:pic>
          <p:nvPicPr>
            <p:cNvPr id="35" name="Billede 34">
              <a:extLst>
                <a:ext uri="{FF2B5EF4-FFF2-40B4-BE49-F238E27FC236}">
                  <a16:creationId xmlns:a16="http://schemas.microsoft.com/office/drawing/2014/main" id="{4F5DB6F9-D6C7-4B3D-8F9B-7EFE3ABD284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872527" y="6483896"/>
              <a:ext cx="554992" cy="266396"/>
            </a:xfrm>
            <a:prstGeom prst="rect">
              <a:avLst/>
            </a:prstGeom>
          </p:spPr>
        </p:pic>
        <p:pic>
          <p:nvPicPr>
            <p:cNvPr id="37" name="Billede 36">
              <a:extLst>
                <a:ext uri="{FF2B5EF4-FFF2-40B4-BE49-F238E27FC236}">
                  <a16:creationId xmlns:a16="http://schemas.microsoft.com/office/drawing/2014/main" id="{71E6D651-DF1F-406B-A2D7-D0D1BA5E517A}"/>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991299" y="6535025"/>
              <a:ext cx="776776" cy="139605"/>
            </a:xfrm>
            <a:prstGeom prst="rect">
              <a:avLst/>
            </a:prstGeom>
          </p:spPr>
        </p:pic>
      </p:grpSp>
      <p:pic>
        <p:nvPicPr>
          <p:cNvPr id="24" name="Graphic 67">
            <a:extLst>
              <a:ext uri="{FF2B5EF4-FFF2-40B4-BE49-F238E27FC236}">
                <a16:creationId xmlns:a16="http://schemas.microsoft.com/office/drawing/2014/main" id="{31A514E8-EB46-473F-8BA6-AC7B7DB009DA}"/>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5749993" y="6550905"/>
            <a:ext cx="692014" cy="198770"/>
          </a:xfrm>
          <a:prstGeom prst="rect">
            <a:avLst/>
          </a:prstGeom>
        </p:spPr>
      </p:pic>
      <p:cxnSp>
        <p:nvCxnSpPr>
          <p:cNvPr id="6" name="Lige forbindelse 5">
            <a:extLst>
              <a:ext uri="{FF2B5EF4-FFF2-40B4-BE49-F238E27FC236}">
                <a16:creationId xmlns:a16="http://schemas.microsoft.com/office/drawing/2014/main" id="{90EFF707-A3E1-452D-8DEC-86E022BB7228}"/>
              </a:ext>
            </a:extLst>
          </p:cNvPr>
          <p:cNvCxnSpPr/>
          <p:nvPr/>
        </p:nvCxnSpPr>
        <p:spPr>
          <a:xfrm>
            <a:off x="6268842" y="6381750"/>
            <a:ext cx="566274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Lige forbindelse 27">
            <a:extLst>
              <a:ext uri="{FF2B5EF4-FFF2-40B4-BE49-F238E27FC236}">
                <a16:creationId xmlns:a16="http://schemas.microsoft.com/office/drawing/2014/main" id="{7659CDDA-7376-4FD2-A16A-6DADD62E2747}"/>
              </a:ext>
            </a:extLst>
          </p:cNvPr>
          <p:cNvCxnSpPr/>
          <p:nvPr/>
        </p:nvCxnSpPr>
        <p:spPr>
          <a:xfrm>
            <a:off x="6240463" y="5350011"/>
            <a:ext cx="5662746"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3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1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withEffect">
                                  <p:stCondLst>
                                    <p:cond delay="0"/>
                                  </p:stCondLst>
                                  <p:childTnLst>
                                    <p:cmd type="call" cmd="togglePause">
                                      <p:cBhvr>
                                        <p:cTn id="35" dur="1" fill="hold"/>
                                        <p:tgtEl>
                                          <p:spTgt spid="10"/>
                                        </p:tgtEl>
                                      </p:cBhvr>
                                    </p:cmd>
                                  </p:childTnLst>
                                </p:cTn>
                              </p:par>
                            </p:childTnLst>
                          </p:cTn>
                        </p:par>
                      </p:childTnLst>
                    </p:cTn>
                  </p:par>
                </p:childTnLst>
              </p:cTn>
              <p:nextCondLst>
                <p:cond evt="onClick" delay="0">
                  <p:tgtEl>
                    <p:spTgt spid="10"/>
                  </p:tgtEl>
                </p:cond>
              </p:nextCondLst>
            </p:seq>
            <p:video>
              <p:cMediaNode vol="80000">
                <p:cTn id="36"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7E605CDA-9F92-40BE-34A0-7A03DBFF0B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4" name="think-cell data - do not delete" hidden="1">
                        <a:extLst>
                          <a:ext uri="{FF2B5EF4-FFF2-40B4-BE49-F238E27FC236}">
                            <a16:creationId xmlns:a16="http://schemas.microsoft.com/office/drawing/2014/main" id="{7E605CDA-9F92-40BE-34A0-7A03DBFF0B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27A518-4FDA-E923-1D1E-860E63F1BF3E}"/>
              </a:ext>
            </a:extLst>
          </p:cNvPr>
          <p:cNvSpPr>
            <a:spLocks noGrp="1"/>
          </p:cNvSpPr>
          <p:nvPr>
            <p:ph type="title"/>
          </p:nvPr>
        </p:nvSpPr>
        <p:spPr/>
        <p:txBody>
          <a:bodyPr vert="horz"/>
          <a:lstStyle/>
          <a:p>
            <a:r>
              <a:rPr lang="da-DK" dirty="0"/>
              <a:t>Bæredygtighed </a:t>
            </a:r>
            <a:r>
              <a:rPr lang="da-DK" b="0" dirty="0"/>
              <a:t>| Coop anerkendes af kunderne og globalt for bæredygtighed </a:t>
            </a:r>
          </a:p>
        </p:txBody>
      </p:sp>
      <p:sp>
        <p:nvSpPr>
          <p:cNvPr id="9" name="TextBox 8">
            <a:extLst>
              <a:ext uri="{FF2B5EF4-FFF2-40B4-BE49-F238E27FC236}">
                <a16:creationId xmlns:a16="http://schemas.microsoft.com/office/drawing/2014/main" id="{D8FAF778-BE37-A9D4-EEB6-1939AB7825FB}"/>
              </a:ext>
            </a:extLst>
          </p:cNvPr>
          <p:cNvSpPr txBox="1"/>
          <p:nvPr/>
        </p:nvSpPr>
        <p:spPr>
          <a:xfrm>
            <a:off x="469899" y="1255726"/>
            <a:ext cx="5485815" cy="4905362"/>
          </a:xfrm>
          <a:prstGeom prst="rect">
            <a:avLst/>
          </a:prstGeom>
          <a:solidFill>
            <a:schemeClr val="bg1">
              <a:lumMod val="95000"/>
            </a:schemeClr>
          </a:solidFill>
          <a:ln w="19050" cap="rnd" cmpd="sng" algn="ctr">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chor="t">
            <a:noAutofit/>
          </a:bodyPr>
          <a:lstStyle/>
          <a:p>
            <a:pPr algn="l"/>
            <a:r>
              <a:rPr lang="da-DK" b="1" i="0" err="1">
                <a:solidFill>
                  <a:srgbClr val="000000"/>
                </a:solidFill>
                <a:effectLst/>
                <a:latin typeface="+mj-lt"/>
              </a:rPr>
              <a:t>Änglamark</a:t>
            </a:r>
            <a:r>
              <a:rPr lang="da-DK" b="1" i="0">
                <a:solidFill>
                  <a:srgbClr val="000000"/>
                </a:solidFill>
                <a:effectLst/>
                <a:latin typeface="+mj-lt"/>
              </a:rPr>
              <a:t> vinder 2023-udgaven af </a:t>
            </a:r>
            <a:r>
              <a:rPr lang="da-DK" b="1" i="0" err="1">
                <a:solidFill>
                  <a:srgbClr val="000000"/>
                </a:solidFill>
                <a:effectLst/>
                <a:latin typeface="+mj-lt"/>
              </a:rPr>
              <a:t>Sustainable</a:t>
            </a:r>
            <a:r>
              <a:rPr lang="da-DK" b="1" i="0">
                <a:solidFill>
                  <a:srgbClr val="000000"/>
                </a:solidFill>
                <a:effectLst/>
                <a:latin typeface="+mj-lt"/>
              </a:rPr>
              <a:t> Brand Index og bliver af forbrugerne opfattet som det mest bæredygtige brand i Danmark</a:t>
            </a:r>
            <a:endParaRPr lang="da-DK" b="1">
              <a:solidFill>
                <a:srgbClr val="000000"/>
              </a:solidFill>
              <a:latin typeface="+mj-lt"/>
            </a:endParaRPr>
          </a:p>
          <a:p>
            <a:pPr algn="l"/>
            <a:endParaRPr lang="da-DK" b="0" i="0">
              <a:solidFill>
                <a:srgbClr val="000000"/>
              </a:solidFill>
              <a:effectLst/>
              <a:latin typeface="+mj-lt"/>
            </a:endParaRPr>
          </a:p>
          <a:p>
            <a:pPr algn="l"/>
            <a:r>
              <a:rPr lang="da-DK" b="0" i="0" err="1">
                <a:solidFill>
                  <a:srgbClr val="000000"/>
                </a:solidFill>
                <a:effectLst/>
                <a:latin typeface="+mj-lt"/>
              </a:rPr>
              <a:t>Sustainable</a:t>
            </a:r>
            <a:r>
              <a:rPr lang="da-DK" b="0" i="0">
                <a:solidFill>
                  <a:srgbClr val="000000"/>
                </a:solidFill>
                <a:effectLst/>
                <a:latin typeface="+mj-lt"/>
              </a:rPr>
              <a:t> Brand Index er den største undersøgelse af bæredygtige brands i Europa med over 80.000 respondenter og 1.600 brands. </a:t>
            </a:r>
          </a:p>
          <a:p>
            <a:pPr algn="l"/>
            <a:r>
              <a:rPr lang="da-DK" b="0" i="0">
                <a:solidFill>
                  <a:srgbClr val="000000"/>
                </a:solidFill>
                <a:effectLst/>
                <a:latin typeface="+mj-lt"/>
              </a:rPr>
              <a:t>I Danmark blev 12.000 respondenter interviewet om 243 brands. </a:t>
            </a:r>
            <a:r>
              <a:rPr lang="da-DK" b="0" i="0" err="1">
                <a:solidFill>
                  <a:srgbClr val="000000"/>
                </a:solidFill>
                <a:effectLst/>
                <a:latin typeface="+mj-lt"/>
              </a:rPr>
              <a:t>Änglamark</a:t>
            </a:r>
            <a:r>
              <a:rPr lang="da-DK" b="0" i="0">
                <a:solidFill>
                  <a:srgbClr val="000000"/>
                </a:solidFill>
                <a:effectLst/>
                <a:latin typeface="+mj-lt"/>
              </a:rPr>
              <a:t> var ny på listen og slog vinderen fra de sidste to år, REMA 1000. </a:t>
            </a:r>
          </a:p>
        </p:txBody>
      </p:sp>
      <p:grpSp>
        <p:nvGrpSpPr>
          <p:cNvPr id="14" name="Group 13">
            <a:extLst>
              <a:ext uri="{FF2B5EF4-FFF2-40B4-BE49-F238E27FC236}">
                <a16:creationId xmlns:a16="http://schemas.microsoft.com/office/drawing/2014/main" id="{6AB4FF37-FBB3-C23A-9105-DD074EDC9872}"/>
              </a:ext>
            </a:extLst>
          </p:cNvPr>
          <p:cNvGrpSpPr/>
          <p:nvPr/>
        </p:nvGrpSpPr>
        <p:grpSpPr>
          <a:xfrm>
            <a:off x="804521" y="5157694"/>
            <a:ext cx="4816570" cy="889159"/>
            <a:chOff x="883449" y="5157694"/>
            <a:chExt cx="4816570" cy="889159"/>
          </a:xfrm>
        </p:grpSpPr>
        <p:pic>
          <p:nvPicPr>
            <p:cNvPr id="10" name="Picture 6" descr="Sustainable Brand Index Reports 2017">
              <a:extLst>
                <a:ext uri="{FF2B5EF4-FFF2-40B4-BE49-F238E27FC236}">
                  <a16:creationId xmlns:a16="http://schemas.microsoft.com/office/drawing/2014/main" id="{60F8AA47-8FDA-1FFE-CF10-02E4AE1AE05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2318" y="5157694"/>
              <a:ext cx="2487701" cy="8891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nglamark_Green_RGB_Low">
              <a:extLst>
                <a:ext uri="{FF2B5EF4-FFF2-40B4-BE49-F238E27FC236}">
                  <a16:creationId xmlns:a16="http://schemas.microsoft.com/office/drawing/2014/main" id="{51BBA206-A1D4-0ADC-733E-156436EAC93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83449" y="5430422"/>
              <a:ext cx="2073175" cy="343701"/>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itle 2">
            <a:extLst>
              <a:ext uri="{FF2B5EF4-FFF2-40B4-BE49-F238E27FC236}">
                <a16:creationId xmlns:a16="http://schemas.microsoft.com/office/drawing/2014/main" id="{F22FD568-EF18-86D9-D420-707D987D7500}"/>
              </a:ext>
            </a:extLst>
          </p:cNvPr>
          <p:cNvSpPr txBox="1">
            <a:spLocks/>
          </p:cNvSpPr>
          <p:nvPr/>
        </p:nvSpPr>
        <p:spPr>
          <a:xfrm>
            <a:off x="6236286" y="1255726"/>
            <a:ext cx="5327064" cy="4905362"/>
          </a:xfrm>
          <a:prstGeom prst="rect">
            <a:avLst/>
          </a:prstGeom>
          <a:solidFill>
            <a:schemeClr val="bg1">
              <a:lumMod val="95000"/>
            </a:schemeClr>
          </a:solidFill>
          <a:ln w="19050" cap="rnd" cmpd="sng" algn="ctr">
            <a:solidFill>
              <a:schemeClr val="bg1">
                <a:lumMod val="9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nchor="t">
            <a:noAutofit/>
          </a:bodyPr>
          <a:lstStyle>
            <a:defPPr>
              <a:defRPr lang="en-US"/>
            </a:defPPr>
            <a:lvl1pPr>
              <a:defRPr b="1" i="0">
                <a:solidFill>
                  <a:srgbClr val="000000"/>
                </a:solidFill>
                <a:effectLst/>
                <a:latin typeface="+mj-l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a-DK"/>
              <a:t>Coop modtager global anerkendelse for energieffektivitet af Clean Energy </a:t>
            </a:r>
            <a:r>
              <a:rPr lang="da-DK" err="1"/>
              <a:t>Ministerial</a:t>
            </a:r>
            <a:r>
              <a:rPr lang="da-DK"/>
              <a:t> </a:t>
            </a:r>
          </a:p>
          <a:p>
            <a:endParaRPr lang="da-DK"/>
          </a:p>
          <a:p>
            <a:br>
              <a:rPr lang="da-DK"/>
            </a:br>
            <a:r>
              <a:rPr lang="da-DK" b="0"/>
              <a:t>Coop har reduceret sit energiforbrug med 24% siden 2016 og er blevet tildelt “Award of Excellence” fra Clean Energy </a:t>
            </a:r>
            <a:r>
              <a:rPr lang="da-DK" b="0" err="1"/>
              <a:t>Ministerial</a:t>
            </a:r>
            <a:r>
              <a:rPr lang="da-DK" b="0"/>
              <a:t> i 2023, som er en international organisation, der fremmer ren energi og klimahandling</a:t>
            </a:r>
          </a:p>
        </p:txBody>
      </p:sp>
      <p:pic>
        <p:nvPicPr>
          <p:cNvPr id="1026" name="Picture 2" descr="Coop vinder international energipris | Coop Danmark A/S">
            <a:extLst>
              <a:ext uri="{FF2B5EF4-FFF2-40B4-BE49-F238E27FC236}">
                <a16:creationId xmlns:a16="http://schemas.microsoft.com/office/drawing/2014/main" id="{BFC6A9BB-44BC-283A-402E-99B0B9918B3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61164" y="4806534"/>
            <a:ext cx="2277308" cy="124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53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BA663861-8AA0-4594-9A02-435A0F0524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3" name="think-cell data - do not delete" hidden="1">
                        <a:extLst>
                          <a:ext uri="{FF2B5EF4-FFF2-40B4-BE49-F238E27FC236}">
                            <a16:creationId xmlns:a16="http://schemas.microsoft.com/office/drawing/2014/main" id="{BA663861-8AA0-4594-9A02-435A0F05240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74E024-0F46-48AD-B7B0-A4134D362612}"/>
              </a:ext>
            </a:extLst>
          </p:cNvPr>
          <p:cNvSpPr>
            <a:spLocks noGrp="1"/>
          </p:cNvSpPr>
          <p:nvPr>
            <p:ph type="title"/>
          </p:nvPr>
        </p:nvSpPr>
        <p:spPr/>
        <p:txBody>
          <a:bodyPr vert="horz">
            <a:normAutofit/>
          </a:bodyPr>
          <a:lstStyle/>
          <a:p>
            <a:r>
              <a:rPr lang="da-DK"/>
              <a:t>Coop One</a:t>
            </a:r>
            <a:r>
              <a:rPr lang="da-DK" b="0"/>
              <a:t> | 1. september 2023 gik vi live med sidste rul af Coop One IT platformen efter 6 års indsats og en investering på +2 mia. DKK</a:t>
            </a:r>
          </a:p>
        </p:txBody>
      </p:sp>
      <p:sp>
        <p:nvSpPr>
          <p:cNvPr id="21" name="Billedforklaring: højrepil 14">
            <a:extLst>
              <a:ext uri="{FF2B5EF4-FFF2-40B4-BE49-F238E27FC236}">
                <a16:creationId xmlns:a16="http://schemas.microsoft.com/office/drawing/2014/main" id="{39FBBD63-9312-423C-A9E3-467CD52B2E76}"/>
              </a:ext>
            </a:extLst>
          </p:cNvPr>
          <p:cNvSpPr/>
          <p:nvPr/>
        </p:nvSpPr>
        <p:spPr>
          <a:xfrm>
            <a:off x="1034474" y="1481712"/>
            <a:ext cx="4139802" cy="4914388"/>
          </a:xfrm>
          <a:prstGeom prst="rightArrowCallout">
            <a:avLst>
              <a:gd name="adj1" fmla="val 31043"/>
              <a:gd name="adj2" fmla="val 36221"/>
              <a:gd name="adj3" fmla="val 8357"/>
              <a:gd name="adj4" fmla="val 86554"/>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Pladsholder til indhold 6" descr="Et billede, der indeholder tekst, skærmbillede, cirkel, Font/skrifttype&#10;&#10;Automatisk genereret beskrivelse">
            <a:extLst>
              <a:ext uri="{FF2B5EF4-FFF2-40B4-BE49-F238E27FC236}">
                <a16:creationId xmlns:a16="http://schemas.microsoft.com/office/drawing/2014/main" id="{72CD74E4-69B3-4E8F-9E2F-C8F859614611}"/>
              </a:ext>
            </a:extLst>
          </p:cNvPr>
          <p:cNvPicPr>
            <a:picLocks noChangeAspect="1"/>
          </p:cNvPicPr>
          <p:nvPr/>
        </p:nvPicPr>
        <p:blipFill>
          <a:blip r:embed="rId6"/>
          <a:stretch>
            <a:fillRect/>
          </a:stretch>
        </p:blipFill>
        <p:spPr>
          <a:xfrm>
            <a:off x="847149" y="1708791"/>
            <a:ext cx="3807992" cy="4548188"/>
          </a:xfrm>
          <a:prstGeom prst="rect">
            <a:avLst/>
          </a:prstGeom>
        </p:spPr>
      </p:pic>
      <p:grpSp>
        <p:nvGrpSpPr>
          <p:cNvPr id="8" name="Gruppe 79">
            <a:extLst>
              <a:ext uri="{FF2B5EF4-FFF2-40B4-BE49-F238E27FC236}">
                <a16:creationId xmlns:a16="http://schemas.microsoft.com/office/drawing/2014/main" id="{B6E9B90C-3B9B-750D-C657-A0BAAB045A4A}"/>
              </a:ext>
            </a:extLst>
          </p:cNvPr>
          <p:cNvGrpSpPr/>
          <p:nvPr/>
        </p:nvGrpSpPr>
        <p:grpSpPr>
          <a:xfrm>
            <a:off x="10110542" y="2464543"/>
            <a:ext cx="1380494" cy="927945"/>
            <a:chOff x="6260961" y="5953427"/>
            <a:chExt cx="1380493" cy="927945"/>
          </a:xfrm>
        </p:grpSpPr>
        <p:sp>
          <p:nvSpPr>
            <p:cNvPr id="9" name="Tekstfelt 66">
              <a:extLst>
                <a:ext uri="{FF2B5EF4-FFF2-40B4-BE49-F238E27FC236}">
                  <a16:creationId xmlns:a16="http://schemas.microsoft.com/office/drawing/2014/main" id="{4F582019-3C7C-8450-EB01-1F72F83DC865}"/>
                </a:ext>
              </a:extLst>
            </p:cNvPr>
            <p:cNvSpPr txBox="1"/>
            <p:nvPr/>
          </p:nvSpPr>
          <p:spPr>
            <a:xfrm>
              <a:off x="6260961" y="6465874"/>
              <a:ext cx="1380493" cy="415498"/>
            </a:xfrm>
            <a:prstGeom prst="rect">
              <a:avLst/>
            </a:prstGeom>
            <a:noFill/>
          </p:spPr>
          <p:txBody>
            <a:bodyPr wrap="square" lIns="0" tIns="0" rIns="0" bIns="0" rtlCol="0">
              <a:spAutoFit/>
            </a:bodyPr>
            <a:lstStyle/>
            <a:p>
              <a:pPr lvl="0" algn="ctr">
                <a:defRPr/>
              </a:pPr>
              <a:r>
                <a:rPr lang="da-DK" sz="900" b="1">
                  <a:solidFill>
                    <a:srgbClr val="000000"/>
                  </a:solidFill>
                </a:rPr>
                <a:t>50+ samarbejdende </a:t>
              </a:r>
              <a:r>
                <a:rPr lang="da-DK" sz="900">
                  <a:solidFill>
                    <a:srgbClr val="000000"/>
                  </a:solidFill>
                </a:rPr>
                <a:t>konsulentvirksomheder fra hele verden</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0" name="Grafik 75" descr="Håndtryk med massiv udfyldning">
              <a:extLst>
                <a:ext uri="{FF2B5EF4-FFF2-40B4-BE49-F238E27FC236}">
                  <a16:creationId xmlns:a16="http://schemas.microsoft.com/office/drawing/2014/main" id="{8A00D5BC-A1A5-BBBE-71F5-CDF6DEF61C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74233" y="5953427"/>
              <a:ext cx="553950" cy="553950"/>
            </a:xfrm>
            <a:prstGeom prst="rect">
              <a:avLst/>
            </a:prstGeom>
          </p:spPr>
        </p:pic>
      </p:grpSp>
      <p:grpSp>
        <p:nvGrpSpPr>
          <p:cNvPr id="12" name="Gruppe 91">
            <a:extLst>
              <a:ext uri="{FF2B5EF4-FFF2-40B4-BE49-F238E27FC236}">
                <a16:creationId xmlns:a16="http://schemas.microsoft.com/office/drawing/2014/main" id="{FD142EFB-051C-4483-DB99-556D7FB34968}"/>
              </a:ext>
            </a:extLst>
          </p:cNvPr>
          <p:cNvGrpSpPr/>
          <p:nvPr/>
        </p:nvGrpSpPr>
        <p:grpSpPr>
          <a:xfrm>
            <a:off x="6225105" y="2309061"/>
            <a:ext cx="1705674" cy="1181393"/>
            <a:chOff x="10191529" y="1292060"/>
            <a:chExt cx="1705674" cy="1181392"/>
          </a:xfrm>
        </p:grpSpPr>
        <p:sp>
          <p:nvSpPr>
            <p:cNvPr id="13" name="Tekstfelt 52">
              <a:extLst>
                <a:ext uri="{FF2B5EF4-FFF2-40B4-BE49-F238E27FC236}">
                  <a16:creationId xmlns:a16="http://schemas.microsoft.com/office/drawing/2014/main" id="{4DCB0251-9655-68AB-E5E8-467E84E71F2A}"/>
                </a:ext>
              </a:extLst>
            </p:cNvPr>
            <p:cNvSpPr txBox="1"/>
            <p:nvPr/>
          </p:nvSpPr>
          <p:spPr>
            <a:xfrm>
              <a:off x="10191529" y="1919454"/>
              <a:ext cx="1705674" cy="553998"/>
            </a:xfrm>
            <a:prstGeom prst="rect">
              <a:avLst/>
            </a:prstGeom>
            <a:noFill/>
          </p:spPr>
          <p:txBody>
            <a:bodyPr wrap="square" lIns="0" tIns="0" rIns="0" bIns="0" rtlCol="0">
              <a:spAutoFit/>
            </a:bodyPr>
            <a:lstStyle/>
            <a:p>
              <a:pPr lvl="0" algn="ctr">
                <a:defRPr/>
              </a:pPr>
              <a:r>
                <a:rPr lang="da-DK" sz="900" b="1">
                  <a:solidFill>
                    <a:srgbClr val="000000"/>
                  </a:solidFill>
                </a:rPr>
                <a:t>200.000+ varer - </a:t>
              </a:r>
              <a:r>
                <a:rPr lang="da-DK" sz="900">
                  <a:solidFill>
                    <a:srgbClr val="000000"/>
                  </a:solidFill>
                </a:rPr>
                <a:t>historisk (seneste 2 år) &amp; nutid - fra både butikker og online blev migreret til SAP.</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4" name="Grafik 83" descr="Lager med massiv udfyldning">
              <a:extLst>
                <a:ext uri="{FF2B5EF4-FFF2-40B4-BE49-F238E27FC236}">
                  <a16:creationId xmlns:a16="http://schemas.microsoft.com/office/drawing/2014/main" id="{B453C718-66CE-E00A-5343-B6AA02BB4E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40728" y="1292060"/>
              <a:ext cx="607277" cy="607277"/>
            </a:xfrm>
            <a:prstGeom prst="rect">
              <a:avLst/>
            </a:prstGeom>
          </p:spPr>
        </p:pic>
      </p:grpSp>
      <p:grpSp>
        <p:nvGrpSpPr>
          <p:cNvPr id="15" name="Gruppe 92">
            <a:extLst>
              <a:ext uri="{FF2B5EF4-FFF2-40B4-BE49-F238E27FC236}">
                <a16:creationId xmlns:a16="http://schemas.microsoft.com/office/drawing/2014/main" id="{4E46831E-89FA-E134-D36D-4B4A8A7F8F7C}"/>
              </a:ext>
            </a:extLst>
          </p:cNvPr>
          <p:cNvGrpSpPr/>
          <p:nvPr/>
        </p:nvGrpSpPr>
        <p:grpSpPr>
          <a:xfrm>
            <a:off x="10116064" y="3457170"/>
            <a:ext cx="1369451" cy="1823428"/>
            <a:chOff x="8088120" y="2843329"/>
            <a:chExt cx="1369451" cy="1823426"/>
          </a:xfrm>
        </p:grpSpPr>
        <p:sp>
          <p:nvSpPr>
            <p:cNvPr id="16" name="Tekstfelt 70">
              <a:extLst>
                <a:ext uri="{FF2B5EF4-FFF2-40B4-BE49-F238E27FC236}">
                  <a16:creationId xmlns:a16="http://schemas.microsoft.com/office/drawing/2014/main" id="{1B572561-3876-1A28-5AB3-E4AE0A335833}"/>
                </a:ext>
              </a:extLst>
            </p:cNvPr>
            <p:cNvSpPr txBox="1"/>
            <p:nvPr/>
          </p:nvSpPr>
          <p:spPr>
            <a:xfrm>
              <a:off x="8088120" y="3558760"/>
              <a:ext cx="1369451" cy="1107995"/>
            </a:xfrm>
            <a:prstGeom prst="rect">
              <a:avLst/>
            </a:prstGeom>
            <a:noFill/>
          </p:spPr>
          <p:txBody>
            <a:bodyPr wrap="square" lIns="0" tIns="0" rIns="0" bIns="0" rtlCol="0">
              <a:spAutoFit/>
            </a:bodyPr>
            <a:lstStyle/>
            <a:p>
              <a:pPr lvl="0" algn="ctr">
                <a:defRPr/>
              </a:pPr>
              <a:r>
                <a:rPr lang="da-DK" sz="900" b="1">
                  <a:solidFill>
                    <a:srgbClr val="000000"/>
                  </a:solidFill>
                </a:rPr>
                <a:t>5 interne distributionscentre og 6 eksterne distributionscentre
i</a:t>
              </a:r>
              <a:r>
                <a:rPr lang="da-DK" sz="900">
                  <a:solidFill>
                    <a:srgbClr val="000000"/>
                  </a:solidFill>
                </a:rPr>
                <a:t>ntegreret i Coop SAP-løsningen for at sikre varelevering i butikkerne</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17" name="Grafik 85" descr="Lager med massiv udfyldning">
              <a:extLst>
                <a:ext uri="{FF2B5EF4-FFF2-40B4-BE49-F238E27FC236}">
                  <a16:creationId xmlns:a16="http://schemas.microsoft.com/office/drawing/2014/main" id="{062A618C-F84B-677E-DDBB-1153ACDBFB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24750" y="2843329"/>
              <a:ext cx="696191" cy="696191"/>
            </a:xfrm>
            <a:prstGeom prst="rect">
              <a:avLst/>
            </a:prstGeom>
          </p:spPr>
        </p:pic>
      </p:grpSp>
      <p:grpSp>
        <p:nvGrpSpPr>
          <p:cNvPr id="18" name="Gruppe 80">
            <a:extLst>
              <a:ext uri="{FF2B5EF4-FFF2-40B4-BE49-F238E27FC236}">
                <a16:creationId xmlns:a16="http://schemas.microsoft.com/office/drawing/2014/main" id="{87658DE3-B296-32A4-6614-0C31A58BD377}"/>
              </a:ext>
            </a:extLst>
          </p:cNvPr>
          <p:cNvGrpSpPr/>
          <p:nvPr/>
        </p:nvGrpSpPr>
        <p:grpSpPr>
          <a:xfrm>
            <a:off x="8149276" y="3608777"/>
            <a:ext cx="1720974" cy="2387152"/>
            <a:chOff x="10184818" y="4071918"/>
            <a:chExt cx="1720974" cy="2387151"/>
          </a:xfrm>
        </p:grpSpPr>
        <p:sp>
          <p:nvSpPr>
            <p:cNvPr id="26" name="Tekstfelt 70">
              <a:extLst>
                <a:ext uri="{FF2B5EF4-FFF2-40B4-BE49-F238E27FC236}">
                  <a16:creationId xmlns:a16="http://schemas.microsoft.com/office/drawing/2014/main" id="{654EC8C1-10EE-2A19-11FC-2F4E48E49345}"/>
                </a:ext>
              </a:extLst>
            </p:cNvPr>
            <p:cNvSpPr txBox="1"/>
            <p:nvPr/>
          </p:nvSpPr>
          <p:spPr>
            <a:xfrm>
              <a:off x="10184818" y="4658577"/>
              <a:ext cx="1720974" cy="1800492"/>
            </a:xfrm>
            <a:prstGeom prst="rect">
              <a:avLst/>
            </a:prstGeom>
            <a:noFill/>
          </p:spPr>
          <p:txBody>
            <a:bodyPr wrap="square" lIns="0" tIns="0" rIns="0" bIns="0" rtlCol="0">
              <a:spAutoFit/>
            </a:bodyPr>
            <a:lstStyle/>
            <a:p>
              <a:pPr lvl="0" algn="ctr">
                <a:defRPr/>
              </a:pPr>
              <a:r>
                <a:rPr lang="da-DK" sz="900" b="1">
                  <a:solidFill>
                    <a:srgbClr val="000000"/>
                  </a:solidFill>
                </a:rPr>
                <a:t>Følgende SAP-systemer er blevet anvendt</a:t>
              </a:r>
            </a:p>
            <a:p>
              <a:pPr marL="628682" lvl="1" indent="-171458">
                <a:buFont typeface="Arial" panose="020B0604020202020204" pitchFamily="34" charset="0"/>
                <a:buChar char="•"/>
                <a:defRPr/>
              </a:pPr>
              <a:r>
                <a:rPr lang="da-DK" sz="900">
                  <a:solidFill>
                    <a:srgbClr val="000000"/>
                  </a:solidFill>
                  <a:latin typeface="COOP"/>
                </a:rPr>
                <a:t>SAP S/4 (1809)</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CAR</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BW/4</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EWM</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TM</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Fiori</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GTS</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PO</a:t>
              </a:r>
            </a:p>
            <a:p>
              <a:pPr marL="628682" marR="0" lvl="1" indent="-17145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900" b="0" i="0" u="none" strike="noStrike" kern="1200" cap="none" spc="0" normalizeH="0" baseline="0" noProof="0">
                  <a:ln>
                    <a:noFill/>
                  </a:ln>
                  <a:solidFill>
                    <a:srgbClr val="000000"/>
                  </a:solidFill>
                  <a:effectLst/>
                  <a:uLnTx/>
                  <a:uFillTx/>
                  <a:latin typeface="COOP"/>
                  <a:ea typeface="+mn-ea"/>
                  <a:cs typeface="+mn-cs"/>
                </a:rPr>
                <a:t>DS</a:t>
              </a:r>
            </a:p>
            <a:p>
              <a:pPr lvl="0" algn="ctr">
                <a:defRPr/>
              </a:pPr>
              <a:r>
                <a:rPr lang="da-DK" sz="900">
                  <a:solidFill>
                    <a:srgbClr val="000000"/>
                  </a:solidFill>
                </a:rPr>
                <a:t>Suppleret med løsninger fra Stibo og Relex.</a:t>
              </a:r>
              <a:endParaRPr kumimoji="0" lang="da-DK" sz="900" b="0" i="0" u="none" strike="noStrike" kern="1200" cap="none" spc="0" normalizeH="0" baseline="0" noProof="0">
                <a:ln>
                  <a:noFill/>
                </a:ln>
                <a:solidFill>
                  <a:srgbClr val="000000"/>
                </a:solidFill>
                <a:effectLst/>
                <a:uLnTx/>
                <a:uFillTx/>
                <a:latin typeface="COOP"/>
                <a:ea typeface="+mn-ea"/>
                <a:cs typeface="+mn-cs"/>
              </a:endParaRPr>
            </a:p>
          </p:txBody>
        </p:sp>
        <p:pic>
          <p:nvPicPr>
            <p:cNvPr id="27" name="Grafik 87" descr="Computer med massiv udfyldning">
              <a:extLst>
                <a:ext uri="{FF2B5EF4-FFF2-40B4-BE49-F238E27FC236}">
                  <a16:creationId xmlns:a16="http://schemas.microsoft.com/office/drawing/2014/main" id="{44D51025-FCCD-4EFF-B46A-A5236B2A58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25419" y="4071918"/>
              <a:ext cx="639773" cy="639773"/>
            </a:xfrm>
            <a:prstGeom prst="rect">
              <a:avLst/>
            </a:prstGeom>
          </p:spPr>
        </p:pic>
      </p:grpSp>
      <p:grpSp>
        <p:nvGrpSpPr>
          <p:cNvPr id="28" name="Gruppe 90">
            <a:extLst>
              <a:ext uri="{FF2B5EF4-FFF2-40B4-BE49-F238E27FC236}">
                <a16:creationId xmlns:a16="http://schemas.microsoft.com/office/drawing/2014/main" id="{43FE06B1-2C01-C82E-B245-DF1CD5BFDD9D}"/>
              </a:ext>
            </a:extLst>
          </p:cNvPr>
          <p:cNvGrpSpPr/>
          <p:nvPr/>
        </p:nvGrpSpPr>
        <p:grpSpPr>
          <a:xfrm>
            <a:off x="6320723" y="1236532"/>
            <a:ext cx="1514438" cy="991391"/>
            <a:chOff x="6192842" y="655379"/>
            <a:chExt cx="1514438" cy="991391"/>
          </a:xfrm>
        </p:grpSpPr>
        <p:sp>
          <p:nvSpPr>
            <p:cNvPr id="29" name="Tekstfelt 21">
              <a:extLst>
                <a:ext uri="{FF2B5EF4-FFF2-40B4-BE49-F238E27FC236}">
                  <a16:creationId xmlns:a16="http://schemas.microsoft.com/office/drawing/2014/main" id="{16F7BAEA-C59E-84BB-394C-8ABB34E2BAAF}"/>
                </a:ext>
              </a:extLst>
            </p:cNvPr>
            <p:cNvSpPr txBox="1"/>
            <p:nvPr/>
          </p:nvSpPr>
          <p:spPr>
            <a:xfrm>
              <a:off x="6192842" y="1231272"/>
              <a:ext cx="1514438" cy="415498"/>
            </a:xfrm>
            <a:prstGeom prst="rect">
              <a:avLst/>
            </a:prstGeom>
            <a:noFill/>
          </p:spPr>
          <p:txBody>
            <a:bodyPr wrap="square" lIns="0" tIns="0" rIns="0" bIns="0" rtlCol="0">
              <a:spAutoFit/>
            </a:bodyPr>
            <a:lstStyle/>
            <a:p>
              <a:pPr lvl="0" algn="ctr">
                <a:defRPr/>
              </a:pPr>
              <a:r>
                <a:rPr lang="da-DK" sz="900" b="1">
                  <a:solidFill>
                    <a:srgbClr val="000000"/>
                  </a:solidFill>
                </a:rPr>
                <a:t>1500+ deltagere </a:t>
              </a:r>
              <a:r>
                <a:rPr lang="da-DK" sz="900">
                  <a:solidFill>
                    <a:srgbClr val="000000"/>
                  </a:solidFill>
                </a:rPr>
                <a:t>på Coop One programmet (fuldtid &amp; deltid)</a:t>
              </a:r>
              <a:endParaRPr kumimoji="0" lang="da-DK" sz="1050" i="0" u="none" strike="noStrike" kern="1200" cap="none" spc="0" normalizeH="0" baseline="0" noProof="0">
                <a:ln>
                  <a:noFill/>
                </a:ln>
                <a:solidFill>
                  <a:srgbClr val="000000"/>
                </a:solidFill>
                <a:effectLst/>
                <a:uLnTx/>
                <a:uFillTx/>
                <a:latin typeface="COOP"/>
                <a:ea typeface="+mn-ea"/>
                <a:cs typeface="+mn-cs"/>
              </a:endParaRPr>
            </a:p>
          </p:txBody>
        </p:sp>
        <p:pic>
          <p:nvPicPr>
            <p:cNvPr id="30" name="Grafik 89" descr="Brugere med massiv udfyldning">
              <a:extLst>
                <a:ext uri="{FF2B5EF4-FFF2-40B4-BE49-F238E27FC236}">
                  <a16:creationId xmlns:a16="http://schemas.microsoft.com/office/drawing/2014/main" id="{6B45FC02-F94C-831F-F649-650A9E7C36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611892" y="655379"/>
              <a:ext cx="676338" cy="676338"/>
            </a:xfrm>
            <a:prstGeom prst="rect">
              <a:avLst/>
            </a:prstGeom>
          </p:spPr>
        </p:pic>
      </p:grpSp>
      <p:grpSp>
        <p:nvGrpSpPr>
          <p:cNvPr id="31" name="Gruppe 98">
            <a:extLst>
              <a:ext uri="{FF2B5EF4-FFF2-40B4-BE49-F238E27FC236}">
                <a16:creationId xmlns:a16="http://schemas.microsoft.com/office/drawing/2014/main" id="{ADBB2B7D-59F7-5C09-571B-B4F6197EF66F}"/>
              </a:ext>
            </a:extLst>
          </p:cNvPr>
          <p:cNvGrpSpPr/>
          <p:nvPr/>
        </p:nvGrpSpPr>
        <p:grpSpPr>
          <a:xfrm>
            <a:off x="10075965" y="1353556"/>
            <a:ext cx="1449649" cy="856438"/>
            <a:chOff x="10298549" y="551035"/>
            <a:chExt cx="1449649" cy="856438"/>
          </a:xfrm>
        </p:grpSpPr>
        <p:sp>
          <p:nvSpPr>
            <p:cNvPr id="32" name="Tekstfelt 70">
              <a:extLst>
                <a:ext uri="{FF2B5EF4-FFF2-40B4-BE49-F238E27FC236}">
                  <a16:creationId xmlns:a16="http://schemas.microsoft.com/office/drawing/2014/main" id="{DCE91EBB-C48D-7129-020C-DD1086B8A8DC}"/>
                </a:ext>
              </a:extLst>
            </p:cNvPr>
            <p:cNvSpPr txBox="1"/>
            <p:nvPr/>
          </p:nvSpPr>
          <p:spPr>
            <a:xfrm>
              <a:off x="10298549" y="991975"/>
              <a:ext cx="1449649" cy="415498"/>
            </a:xfrm>
            <a:prstGeom prst="rect">
              <a:avLst/>
            </a:prstGeom>
            <a:noFill/>
          </p:spPr>
          <p:txBody>
            <a:bodyPr wrap="square" lIns="0" tIns="0" rIns="0" bIns="0" rtlCol="0">
              <a:spAutoFit/>
            </a:bodyPr>
            <a:lstStyle/>
            <a:p>
              <a:pPr lvl="0" algn="ctr">
                <a:defRPr/>
              </a:pPr>
              <a:r>
                <a:rPr lang="da-DK" sz="900" b="1">
                  <a:solidFill>
                    <a:srgbClr val="000000"/>
                  </a:solidFill>
                </a:rPr>
                <a:t>1.200.000+ timer </a:t>
              </a:r>
              <a:r>
                <a:rPr lang="da-DK" sz="900">
                  <a:solidFill>
                    <a:srgbClr val="000000"/>
                  </a:solidFill>
                </a:rPr>
                <a:t>brugt på eksekvering af Coop One programmet</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3" name="Grafik 96" descr="Timeglas 90% med massiv udfyldning">
              <a:extLst>
                <a:ext uri="{FF2B5EF4-FFF2-40B4-BE49-F238E27FC236}">
                  <a16:creationId xmlns:a16="http://schemas.microsoft.com/office/drawing/2014/main" id="{3AC151A9-2D91-6873-413B-F3A8C24BD057}"/>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791384" y="551035"/>
              <a:ext cx="463979" cy="463979"/>
            </a:xfrm>
            <a:prstGeom prst="rect">
              <a:avLst/>
            </a:prstGeom>
          </p:spPr>
        </p:pic>
      </p:grpSp>
      <p:grpSp>
        <p:nvGrpSpPr>
          <p:cNvPr id="34" name="Gruppe 82">
            <a:extLst>
              <a:ext uri="{FF2B5EF4-FFF2-40B4-BE49-F238E27FC236}">
                <a16:creationId xmlns:a16="http://schemas.microsoft.com/office/drawing/2014/main" id="{6EE5171D-758B-38A7-0E59-B9E590E82423}"/>
              </a:ext>
            </a:extLst>
          </p:cNvPr>
          <p:cNvGrpSpPr/>
          <p:nvPr/>
        </p:nvGrpSpPr>
        <p:grpSpPr>
          <a:xfrm>
            <a:off x="8151476" y="1328942"/>
            <a:ext cx="1556743" cy="881871"/>
            <a:chOff x="6288551" y="4886408"/>
            <a:chExt cx="1556743" cy="881869"/>
          </a:xfrm>
        </p:grpSpPr>
        <p:sp>
          <p:nvSpPr>
            <p:cNvPr id="35" name="Tekstfelt 70">
              <a:extLst>
                <a:ext uri="{FF2B5EF4-FFF2-40B4-BE49-F238E27FC236}">
                  <a16:creationId xmlns:a16="http://schemas.microsoft.com/office/drawing/2014/main" id="{9035ED5A-6F0C-3BC6-E2D7-79D86246D7C5}"/>
                </a:ext>
              </a:extLst>
            </p:cNvPr>
            <p:cNvSpPr txBox="1"/>
            <p:nvPr/>
          </p:nvSpPr>
          <p:spPr>
            <a:xfrm>
              <a:off x="6288551" y="5352780"/>
              <a:ext cx="1556743" cy="415497"/>
            </a:xfrm>
            <a:prstGeom prst="rect">
              <a:avLst/>
            </a:prstGeom>
            <a:noFill/>
          </p:spPr>
          <p:txBody>
            <a:bodyPr wrap="square" lIns="0" tIns="0" rIns="0" bIns="0" rtlCol="0">
              <a:spAutoFit/>
            </a:bodyPr>
            <a:lstStyle/>
            <a:p>
              <a:pPr lvl="0" algn="ctr">
                <a:defRPr/>
              </a:pPr>
              <a:r>
                <a:rPr lang="da-DK" sz="900" b="1">
                  <a:solidFill>
                    <a:srgbClr val="000000"/>
                  </a:solidFill>
                </a:rPr>
                <a:t>16.450+ medarbejdere har fået træning </a:t>
              </a:r>
              <a:r>
                <a:rPr lang="da-DK" sz="900">
                  <a:solidFill>
                    <a:srgbClr val="000000"/>
                  </a:solidFill>
                </a:rPr>
                <a:t>i</a:t>
              </a:r>
              <a:r>
                <a:rPr lang="da-DK" sz="900" b="1">
                  <a:solidFill>
                    <a:srgbClr val="000000"/>
                  </a:solidFill>
                </a:rPr>
                <a:t> </a:t>
              </a:r>
              <a:r>
                <a:rPr lang="da-DK" sz="900">
                  <a:solidFill>
                    <a:srgbClr val="000000"/>
                  </a:solidFill>
                </a:rPr>
                <a:t>løbet af programmets levetid</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6" name="Grafik 100" descr="Lærer med massiv udfyldning">
              <a:extLst>
                <a:ext uri="{FF2B5EF4-FFF2-40B4-BE49-F238E27FC236}">
                  <a16:creationId xmlns:a16="http://schemas.microsoft.com/office/drawing/2014/main" id="{52D1CEFC-4768-6D63-4232-57648127CF82}"/>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6790692" y="4886408"/>
              <a:ext cx="552460" cy="552460"/>
            </a:xfrm>
            <a:prstGeom prst="rect">
              <a:avLst/>
            </a:prstGeom>
          </p:spPr>
        </p:pic>
      </p:grpSp>
      <p:grpSp>
        <p:nvGrpSpPr>
          <p:cNvPr id="37" name="Gruppe 76">
            <a:extLst>
              <a:ext uri="{FF2B5EF4-FFF2-40B4-BE49-F238E27FC236}">
                <a16:creationId xmlns:a16="http://schemas.microsoft.com/office/drawing/2014/main" id="{F263488F-0F0A-772D-DF7E-C1A4C53FE750}"/>
              </a:ext>
            </a:extLst>
          </p:cNvPr>
          <p:cNvGrpSpPr/>
          <p:nvPr/>
        </p:nvGrpSpPr>
        <p:grpSpPr>
          <a:xfrm>
            <a:off x="6225105" y="5121939"/>
            <a:ext cx="1705674" cy="1100894"/>
            <a:chOff x="10227551" y="2691777"/>
            <a:chExt cx="1705674" cy="1100895"/>
          </a:xfrm>
        </p:grpSpPr>
        <p:sp>
          <p:nvSpPr>
            <p:cNvPr id="38" name="Tekstfelt 69">
              <a:extLst>
                <a:ext uri="{FF2B5EF4-FFF2-40B4-BE49-F238E27FC236}">
                  <a16:creationId xmlns:a16="http://schemas.microsoft.com/office/drawing/2014/main" id="{C86B0B81-6B8C-5B2C-E4B6-FD2B2823C58F}"/>
                </a:ext>
              </a:extLst>
            </p:cNvPr>
            <p:cNvSpPr txBox="1"/>
            <p:nvPr/>
          </p:nvSpPr>
          <p:spPr>
            <a:xfrm>
              <a:off x="10227551" y="3238674"/>
              <a:ext cx="1705674" cy="553998"/>
            </a:xfrm>
            <a:prstGeom prst="rect">
              <a:avLst/>
            </a:prstGeom>
            <a:noFill/>
          </p:spPr>
          <p:txBody>
            <a:bodyPr wrap="square" lIns="0" tIns="0" rIns="0" bIns="0" rtlCol="0">
              <a:spAutoFit/>
            </a:bodyPr>
            <a:lstStyle/>
            <a:p>
              <a:pPr lvl="0" algn="ctr">
                <a:defRPr/>
              </a:pPr>
              <a:r>
                <a:rPr lang="da-DK" sz="900" b="1">
                  <a:solidFill>
                    <a:srgbClr val="000000"/>
                  </a:solidFill>
                </a:rPr>
                <a:t>Systemer og funktioner, </a:t>
              </a:r>
              <a:r>
                <a:rPr lang="da-DK" sz="900">
                  <a:solidFill>
                    <a:srgbClr val="000000"/>
                  </a:solidFill>
                </a:rPr>
                <a:t>anvendes inden for kategori, logistik, økonomi, butikker og teknologi migreret til SAP</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39" name="Grafik 106" descr="Netværksdiagram med massiv udfyldning">
              <a:extLst>
                <a:ext uri="{FF2B5EF4-FFF2-40B4-BE49-F238E27FC236}">
                  <a16:creationId xmlns:a16="http://schemas.microsoft.com/office/drawing/2014/main" id="{D3D4793E-BF15-54F8-7B7F-A860A0F2DF89}"/>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0804158" y="2691777"/>
              <a:ext cx="552460" cy="552460"/>
            </a:xfrm>
            <a:prstGeom prst="rect">
              <a:avLst/>
            </a:prstGeom>
          </p:spPr>
        </p:pic>
      </p:grpSp>
      <p:grpSp>
        <p:nvGrpSpPr>
          <p:cNvPr id="48" name="Group 47">
            <a:extLst>
              <a:ext uri="{FF2B5EF4-FFF2-40B4-BE49-F238E27FC236}">
                <a16:creationId xmlns:a16="http://schemas.microsoft.com/office/drawing/2014/main" id="{83C77D51-96F9-04BF-93C3-F0E8617F3DE8}"/>
              </a:ext>
            </a:extLst>
          </p:cNvPr>
          <p:cNvGrpSpPr/>
          <p:nvPr/>
        </p:nvGrpSpPr>
        <p:grpSpPr>
          <a:xfrm>
            <a:off x="6230062" y="3663646"/>
            <a:ext cx="1695761" cy="1090263"/>
            <a:chOff x="6227043" y="2189933"/>
            <a:chExt cx="1695761" cy="1090263"/>
          </a:xfrm>
        </p:grpSpPr>
        <p:sp>
          <p:nvSpPr>
            <p:cNvPr id="6" name="Tekstfelt 50">
              <a:extLst>
                <a:ext uri="{FF2B5EF4-FFF2-40B4-BE49-F238E27FC236}">
                  <a16:creationId xmlns:a16="http://schemas.microsoft.com/office/drawing/2014/main" id="{2D2E8CA3-6856-8C79-FB29-B220083476F8}"/>
                </a:ext>
              </a:extLst>
            </p:cNvPr>
            <p:cNvSpPr txBox="1"/>
            <p:nvPr/>
          </p:nvSpPr>
          <p:spPr>
            <a:xfrm>
              <a:off x="6227043" y="2726198"/>
              <a:ext cx="1695761" cy="553998"/>
            </a:xfrm>
            <a:prstGeom prst="rect">
              <a:avLst/>
            </a:prstGeom>
            <a:noFill/>
          </p:spPr>
          <p:txBody>
            <a:bodyPr wrap="square" lIns="0" tIns="0" rIns="0" bIns="0" rtlCol="0">
              <a:spAutoFit/>
            </a:bodyPr>
            <a:lstStyle/>
            <a:p>
              <a:pPr lvl="0" algn="ctr">
                <a:defRPr/>
              </a:pPr>
              <a:r>
                <a:rPr lang="da-DK" sz="900" b="1">
                  <a:solidFill>
                    <a:srgbClr val="000000"/>
                  </a:solidFill>
                </a:rPr>
                <a:t>Internationalt program. </a:t>
              </a:r>
              <a:r>
                <a:rPr lang="da-DK" sz="900">
                  <a:solidFill>
                    <a:srgbClr val="000000"/>
                  </a:solidFill>
                </a:rPr>
                <a:t>Team medlemmer fra hele verden (23 forskellige lande verden over)</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0" name="Grafik 108" descr="Jordklode: Afrika og Europa med massiv udfyldning">
              <a:extLst>
                <a:ext uri="{FF2B5EF4-FFF2-40B4-BE49-F238E27FC236}">
                  <a16:creationId xmlns:a16="http://schemas.microsoft.com/office/drawing/2014/main" id="{E726F5CD-775E-E57D-1C15-57F48BE3E98F}"/>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6798693" y="2189933"/>
              <a:ext cx="552460" cy="552460"/>
            </a:xfrm>
            <a:prstGeom prst="rect">
              <a:avLst/>
            </a:prstGeom>
          </p:spPr>
        </p:pic>
      </p:grpSp>
      <p:grpSp>
        <p:nvGrpSpPr>
          <p:cNvPr id="41" name="Gruppe 81">
            <a:extLst>
              <a:ext uri="{FF2B5EF4-FFF2-40B4-BE49-F238E27FC236}">
                <a16:creationId xmlns:a16="http://schemas.microsoft.com/office/drawing/2014/main" id="{41273FC1-8722-EF47-6F18-412E809C433C}"/>
              </a:ext>
            </a:extLst>
          </p:cNvPr>
          <p:cNvGrpSpPr/>
          <p:nvPr/>
        </p:nvGrpSpPr>
        <p:grpSpPr>
          <a:xfrm>
            <a:off x="8076886" y="2491250"/>
            <a:ext cx="1631333" cy="874522"/>
            <a:chOff x="8267388" y="3776016"/>
            <a:chExt cx="1631333" cy="874522"/>
          </a:xfrm>
        </p:grpSpPr>
        <p:sp>
          <p:nvSpPr>
            <p:cNvPr id="42" name="Tekstfelt 70">
              <a:extLst>
                <a:ext uri="{FF2B5EF4-FFF2-40B4-BE49-F238E27FC236}">
                  <a16:creationId xmlns:a16="http://schemas.microsoft.com/office/drawing/2014/main" id="{40A83512-379C-B9A8-34CC-CF257AFB7613}"/>
                </a:ext>
              </a:extLst>
            </p:cNvPr>
            <p:cNvSpPr txBox="1"/>
            <p:nvPr/>
          </p:nvSpPr>
          <p:spPr>
            <a:xfrm>
              <a:off x="8267388" y="4235040"/>
              <a:ext cx="1631333" cy="415498"/>
            </a:xfrm>
            <a:prstGeom prst="rect">
              <a:avLst/>
            </a:prstGeom>
            <a:noFill/>
          </p:spPr>
          <p:txBody>
            <a:bodyPr wrap="square" lIns="0" tIns="0" rIns="0" bIns="0" rtlCol="0">
              <a:spAutoFit/>
            </a:bodyPr>
            <a:lstStyle/>
            <a:p>
              <a:pPr lvl="0" algn="ctr">
                <a:defRPr/>
              </a:pPr>
              <a:r>
                <a:rPr lang="da-DK" sz="900" b="1">
                  <a:solidFill>
                    <a:srgbClr val="000000"/>
                  </a:solidFill>
                </a:rPr>
                <a:t>650+ anmodninger om ændringer </a:t>
              </a:r>
              <a:r>
                <a:rPr lang="da-DK" sz="900">
                  <a:solidFill>
                    <a:srgbClr val="000000"/>
                  </a:solidFill>
                </a:rPr>
                <a:t>behandlet i programmets levetid</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3" name="Grafik 110" descr="Overførsel med massiv udfyldning">
              <a:extLst>
                <a:ext uri="{FF2B5EF4-FFF2-40B4-BE49-F238E27FC236}">
                  <a16:creationId xmlns:a16="http://schemas.microsoft.com/office/drawing/2014/main" id="{5ADB0546-1DA8-3F6F-7E72-818016101858}"/>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8827438" y="3776016"/>
              <a:ext cx="511233" cy="511233"/>
            </a:xfrm>
            <a:prstGeom prst="rect">
              <a:avLst/>
            </a:prstGeom>
          </p:spPr>
        </p:pic>
      </p:grpSp>
      <p:grpSp>
        <p:nvGrpSpPr>
          <p:cNvPr id="49" name="Group 48">
            <a:extLst>
              <a:ext uri="{FF2B5EF4-FFF2-40B4-BE49-F238E27FC236}">
                <a16:creationId xmlns:a16="http://schemas.microsoft.com/office/drawing/2014/main" id="{502EEAC0-92A9-0457-681E-F23B9CD8F1B1}"/>
              </a:ext>
            </a:extLst>
          </p:cNvPr>
          <p:cNvGrpSpPr/>
          <p:nvPr/>
        </p:nvGrpSpPr>
        <p:grpSpPr>
          <a:xfrm>
            <a:off x="10043570" y="5232537"/>
            <a:ext cx="1514438" cy="1097499"/>
            <a:chOff x="8193779" y="1025669"/>
            <a:chExt cx="1514438" cy="1097499"/>
          </a:xfrm>
        </p:grpSpPr>
        <p:sp>
          <p:nvSpPr>
            <p:cNvPr id="7" name="Tekstfelt 51">
              <a:extLst>
                <a:ext uri="{FF2B5EF4-FFF2-40B4-BE49-F238E27FC236}">
                  <a16:creationId xmlns:a16="http://schemas.microsoft.com/office/drawing/2014/main" id="{FB5866F8-5E6F-1303-7ED1-9089AD3976C8}"/>
                </a:ext>
              </a:extLst>
            </p:cNvPr>
            <p:cNvSpPr txBox="1"/>
            <p:nvPr/>
          </p:nvSpPr>
          <p:spPr>
            <a:xfrm>
              <a:off x="8193779" y="1569170"/>
              <a:ext cx="1514438" cy="553998"/>
            </a:xfrm>
            <a:prstGeom prst="rect">
              <a:avLst/>
            </a:prstGeom>
            <a:noFill/>
          </p:spPr>
          <p:txBody>
            <a:bodyPr wrap="square" lIns="0" tIns="0" rIns="0" bIns="0" rtlCol="0">
              <a:spAutoFit/>
            </a:bodyPr>
            <a:lstStyle/>
            <a:p>
              <a:pPr lvl="0" algn="ctr">
                <a:defRPr/>
              </a:pPr>
              <a:r>
                <a:rPr lang="da-DK" sz="900" b="1">
                  <a:solidFill>
                    <a:srgbClr val="000000"/>
                  </a:solidFill>
                </a:rPr>
                <a:t>Lokation på servicekontoret, </a:t>
              </a:r>
              <a:r>
                <a:rPr lang="da-DK" sz="900">
                  <a:solidFill>
                    <a:srgbClr val="000000"/>
                  </a:solidFill>
                </a:rPr>
                <a:t>Albertslund, Danmark. 320+ pladser</a:t>
              </a:r>
              <a:endParaRPr kumimoji="0" lang="da-DK" sz="900" i="0" u="none" strike="noStrike" kern="1200" cap="none" spc="0" normalizeH="0" baseline="0" noProof="0">
                <a:ln>
                  <a:noFill/>
                </a:ln>
                <a:solidFill>
                  <a:srgbClr val="000000"/>
                </a:solidFill>
                <a:effectLst/>
                <a:uLnTx/>
                <a:uFillTx/>
                <a:latin typeface="COOP"/>
                <a:ea typeface="+mn-ea"/>
                <a:cs typeface="+mn-cs"/>
              </a:endParaRPr>
            </a:p>
          </p:txBody>
        </p:sp>
        <p:pic>
          <p:nvPicPr>
            <p:cNvPr id="47" name="Grafik 55" descr="Kort med knappenål med massiv udfyldning">
              <a:extLst>
                <a:ext uri="{FF2B5EF4-FFF2-40B4-BE49-F238E27FC236}">
                  <a16:creationId xmlns:a16="http://schemas.microsoft.com/office/drawing/2014/main" id="{35A2B964-DFDB-08BE-8335-4FA29A409BD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42282" y="1025669"/>
              <a:ext cx="617433" cy="617433"/>
            </a:xfrm>
            <a:prstGeom prst="rect">
              <a:avLst/>
            </a:prstGeom>
          </p:spPr>
        </p:pic>
      </p:grpSp>
    </p:spTree>
    <p:extLst>
      <p:ext uri="{BB962C8B-B14F-4D97-AF65-F5344CB8AC3E}">
        <p14:creationId xmlns:p14="http://schemas.microsoft.com/office/powerpoint/2010/main" val="58627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A5D93CF-73CF-4005-863F-DA28128025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 name="Object 7" hidden="1">
                        <a:extLst>
                          <a:ext uri="{FF2B5EF4-FFF2-40B4-BE49-F238E27FC236}">
                            <a16:creationId xmlns:a16="http://schemas.microsoft.com/office/drawing/2014/main" id="{0A5D93CF-73CF-4005-863F-DA28128025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a:extLst>
              <a:ext uri="{FF2B5EF4-FFF2-40B4-BE49-F238E27FC236}">
                <a16:creationId xmlns:a16="http://schemas.microsoft.com/office/drawing/2014/main" id="{B1E7DB70-DAEA-5DA8-AB02-1B05680CEC05}"/>
              </a:ext>
            </a:extLst>
          </p:cNvPr>
          <p:cNvSpPr/>
          <p:nvPr/>
        </p:nvSpPr>
        <p:spPr>
          <a:xfrm>
            <a:off x="5458907" y="6455414"/>
            <a:ext cx="1465768" cy="335911"/>
          </a:xfrm>
          <a:prstGeom prst="rect">
            <a:avLst/>
          </a:prstGeom>
          <a:solidFill>
            <a:schemeClr val="bg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sp>
        <p:nvSpPr>
          <p:cNvPr id="9" name="Rectangle 8" hidden="1">
            <a:extLst>
              <a:ext uri="{FF2B5EF4-FFF2-40B4-BE49-F238E27FC236}">
                <a16:creationId xmlns:a16="http://schemas.microsoft.com/office/drawing/2014/main" id="{933149C9-2E34-44EB-9290-2D53B7290A1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da-DK" sz="2400" b="1">
              <a:latin typeface="COOP" panose="020B0504030101010102" pitchFamily="34" charset="0"/>
              <a:ea typeface="+mj-ea"/>
              <a:cs typeface="+mj-cs"/>
              <a:sym typeface="COOP" panose="020B0504030101010102" pitchFamily="34" charset="0"/>
            </a:endParaRPr>
          </a:p>
        </p:txBody>
      </p:sp>
      <p:sp>
        <p:nvSpPr>
          <p:cNvPr id="7" name="Title 6">
            <a:extLst>
              <a:ext uri="{FF2B5EF4-FFF2-40B4-BE49-F238E27FC236}">
                <a16:creationId xmlns:a16="http://schemas.microsoft.com/office/drawing/2014/main" id="{FC0C596C-6F8A-476B-A414-40A310740A0B}"/>
              </a:ext>
            </a:extLst>
          </p:cNvPr>
          <p:cNvSpPr>
            <a:spLocks noGrp="1"/>
          </p:cNvSpPr>
          <p:nvPr>
            <p:ph type="title"/>
          </p:nvPr>
        </p:nvSpPr>
        <p:spPr/>
        <p:txBody>
          <a:bodyPr vert="horz"/>
          <a:lstStyle/>
          <a:p>
            <a:r>
              <a:rPr lang="da-DK" dirty="0"/>
              <a:t>Unikke varemærker </a:t>
            </a:r>
            <a:r>
              <a:rPr lang="da-DK" b="0" dirty="0"/>
              <a:t>| 4 ud af top 6 private-label varemærker med højest kendskab er Coop varemærker med Änglamark på første pladsen</a:t>
            </a:r>
          </a:p>
        </p:txBody>
      </p:sp>
      <p:graphicFrame>
        <p:nvGraphicFramePr>
          <p:cNvPr id="16" name="Table 16">
            <a:extLst>
              <a:ext uri="{FF2B5EF4-FFF2-40B4-BE49-F238E27FC236}">
                <a16:creationId xmlns:a16="http://schemas.microsoft.com/office/drawing/2014/main" id="{036AC65B-76A4-652F-9B5F-B2BCE9DB3C00}"/>
              </a:ext>
            </a:extLst>
          </p:cNvPr>
          <p:cNvGraphicFramePr>
            <a:graphicFrameLocks noGrp="1"/>
          </p:cNvGraphicFramePr>
          <p:nvPr/>
        </p:nvGraphicFramePr>
        <p:xfrm>
          <a:off x="2409433" y="1341452"/>
          <a:ext cx="7433729" cy="5191760"/>
        </p:xfrm>
        <a:graphic>
          <a:graphicData uri="http://schemas.openxmlformats.org/drawingml/2006/table">
            <a:tbl>
              <a:tblPr firstRow="1" bandRow="1">
                <a:tableStyleId>{69012ECD-51FC-41F1-AA8D-1B2483CD663E}</a:tableStyleId>
              </a:tblPr>
              <a:tblGrid>
                <a:gridCol w="897255">
                  <a:extLst>
                    <a:ext uri="{9D8B030D-6E8A-4147-A177-3AD203B41FA5}">
                      <a16:colId xmlns:a16="http://schemas.microsoft.com/office/drawing/2014/main" val="7746183"/>
                    </a:ext>
                  </a:extLst>
                </a:gridCol>
                <a:gridCol w="3224474">
                  <a:extLst>
                    <a:ext uri="{9D8B030D-6E8A-4147-A177-3AD203B41FA5}">
                      <a16:colId xmlns:a16="http://schemas.microsoft.com/office/drawing/2014/main" val="1377835946"/>
                    </a:ext>
                  </a:extLst>
                </a:gridCol>
                <a:gridCol w="1656000">
                  <a:extLst>
                    <a:ext uri="{9D8B030D-6E8A-4147-A177-3AD203B41FA5}">
                      <a16:colId xmlns:a16="http://schemas.microsoft.com/office/drawing/2014/main" val="2794411930"/>
                    </a:ext>
                  </a:extLst>
                </a:gridCol>
                <a:gridCol w="1656000">
                  <a:extLst>
                    <a:ext uri="{9D8B030D-6E8A-4147-A177-3AD203B41FA5}">
                      <a16:colId xmlns:a16="http://schemas.microsoft.com/office/drawing/2014/main" val="2218364782"/>
                    </a:ext>
                  </a:extLst>
                </a:gridCol>
              </a:tblGrid>
              <a:tr h="370840">
                <a:tc>
                  <a:txBody>
                    <a:bodyPr/>
                    <a:lstStyle/>
                    <a:p>
                      <a:pPr rtl="0"/>
                      <a:r>
                        <a:rPr lang="da-DK"/>
                        <a:t>Plads</a:t>
                      </a:r>
                    </a:p>
                  </a:txBody>
                  <a:tcPr/>
                </a:tc>
                <a:tc>
                  <a:txBody>
                    <a:bodyPr/>
                    <a:lstStyle/>
                    <a:p>
                      <a:pPr rtl="0"/>
                      <a:r>
                        <a:rPr lang="da-DK"/>
                        <a:t>Mærke</a:t>
                      </a:r>
                    </a:p>
                  </a:txBody>
                  <a:tcPr/>
                </a:tc>
                <a:tc>
                  <a:txBody>
                    <a:bodyPr/>
                    <a:lstStyle/>
                    <a:p>
                      <a:pPr rtl="0"/>
                      <a:r>
                        <a:rPr lang="da-DK"/>
                        <a:t>% kendskab</a:t>
                      </a:r>
                    </a:p>
                  </a:txBody>
                  <a:tcPr/>
                </a:tc>
                <a:tc>
                  <a:txBody>
                    <a:bodyPr/>
                    <a:lstStyle/>
                    <a:p>
                      <a:pPr rtl="0"/>
                      <a:r>
                        <a:rPr lang="da-DK"/>
                        <a:t>% har købt</a:t>
                      </a:r>
                    </a:p>
                  </a:txBody>
                  <a:tcPr/>
                </a:tc>
                <a:extLst>
                  <a:ext uri="{0D108BD9-81ED-4DB2-BD59-A6C34878D82A}">
                    <a16:rowId xmlns:a16="http://schemas.microsoft.com/office/drawing/2014/main" val="74749309"/>
                  </a:ext>
                </a:extLst>
              </a:tr>
              <a:tr h="370840">
                <a:tc>
                  <a:txBody>
                    <a:bodyPr/>
                    <a:lstStyle/>
                    <a:p>
                      <a:pPr algn="ctr" rtl="0" fontAlgn="b"/>
                      <a:r>
                        <a:rPr lang="da-DK" sz="1600" b="1" u="none" strike="noStrike">
                          <a:solidFill>
                            <a:srgbClr val="000000"/>
                          </a:solidFill>
                          <a:effectLst/>
                        </a:rPr>
                        <a:t>1.</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Änglamark</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73 %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46 %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96829709"/>
                  </a:ext>
                </a:extLst>
              </a:tr>
              <a:tr h="370840">
                <a:tc>
                  <a:txBody>
                    <a:bodyPr/>
                    <a:lstStyle/>
                    <a:p>
                      <a:pPr algn="ctr" rtl="0" fontAlgn="b"/>
                      <a:r>
                        <a:rPr lang="da-DK" sz="1600" b="0" u="none" strike="noStrike">
                          <a:solidFill>
                            <a:srgbClr val="000000"/>
                          </a:solidFill>
                          <a:effectLst/>
                        </a:rPr>
                        <a:t>2.</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Rema1000</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72 %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55 %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310570849"/>
                  </a:ext>
                </a:extLst>
              </a:tr>
              <a:tr h="370840">
                <a:tc>
                  <a:txBody>
                    <a:bodyPr/>
                    <a:lstStyle/>
                    <a:p>
                      <a:pPr algn="ctr" rtl="0" fontAlgn="b"/>
                      <a:r>
                        <a:rPr lang="da-DK" sz="1600" b="1" u="none" strike="noStrike">
                          <a:solidFill>
                            <a:srgbClr val="000000"/>
                          </a:solidFill>
                          <a:effectLst/>
                        </a:rPr>
                        <a:t>3.</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Coop</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64 %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31 %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518130561"/>
                  </a:ext>
                </a:extLst>
              </a:tr>
              <a:tr h="370840">
                <a:tc>
                  <a:txBody>
                    <a:bodyPr/>
                    <a:lstStyle/>
                    <a:p>
                      <a:pPr algn="ctr" rtl="0" fontAlgn="b"/>
                      <a:r>
                        <a:rPr lang="da-DK" sz="1600" b="0" u="none" strike="noStrike">
                          <a:solidFill>
                            <a:srgbClr val="000000"/>
                          </a:solidFill>
                          <a:effectLst/>
                        </a:rPr>
                        <a:t>4.</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Budget</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62 %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897145387"/>
                  </a:ext>
                </a:extLst>
              </a:tr>
              <a:tr h="370840">
                <a:tc>
                  <a:txBody>
                    <a:bodyPr/>
                    <a:lstStyle/>
                    <a:p>
                      <a:pPr algn="ctr" rtl="0" fontAlgn="b"/>
                      <a:r>
                        <a:rPr lang="da-DK" sz="1600" b="1" u="none" strike="noStrike">
                          <a:solidFill>
                            <a:srgbClr val="000000"/>
                          </a:solidFill>
                          <a:effectLst/>
                        </a:rPr>
                        <a:t>5.</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Xtra</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62 %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25 %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753001288"/>
                  </a:ext>
                </a:extLst>
              </a:tr>
              <a:tr h="370840">
                <a:tc>
                  <a:txBody>
                    <a:bodyPr/>
                    <a:lstStyle/>
                    <a:p>
                      <a:pPr algn="ctr" rtl="0" fontAlgn="b"/>
                      <a:r>
                        <a:rPr lang="da-DK" sz="1600" b="1" u="none" strike="noStrike">
                          <a:solidFill>
                            <a:srgbClr val="000000"/>
                          </a:solidFill>
                          <a:effectLst/>
                        </a:rPr>
                        <a:t>6.</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1" u="none" strike="noStrike">
                          <a:solidFill>
                            <a:srgbClr val="000000"/>
                          </a:solidFill>
                          <a:effectLst/>
                        </a:rPr>
                        <a:t>Coop 365</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58 %</a:t>
                      </a:r>
                      <a:endParaRPr lang="da-DK" sz="1600" b="1"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1" u="none" strike="noStrike">
                          <a:solidFill>
                            <a:srgbClr val="000000"/>
                          </a:solidFill>
                          <a:effectLst/>
                        </a:rPr>
                        <a:t>33 %</a:t>
                      </a:r>
                      <a:endParaRPr lang="da-DK" sz="1600" b="1"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563443166"/>
                  </a:ext>
                </a:extLst>
              </a:tr>
              <a:tr h="370840">
                <a:tc>
                  <a:txBody>
                    <a:bodyPr/>
                    <a:lstStyle/>
                    <a:p>
                      <a:pPr algn="ctr" rtl="0" fontAlgn="b"/>
                      <a:r>
                        <a:rPr lang="da-DK" sz="1600" b="0" u="none" strike="noStrike">
                          <a:solidFill>
                            <a:srgbClr val="000000"/>
                          </a:solidFill>
                          <a:effectLst/>
                        </a:rPr>
                        <a:t>7.</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Princip</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56 %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20 %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1198635691"/>
                  </a:ext>
                </a:extLst>
              </a:tr>
              <a:tr h="370840">
                <a:tc>
                  <a:txBody>
                    <a:bodyPr/>
                    <a:lstStyle/>
                    <a:p>
                      <a:pPr algn="ctr" rtl="0" fontAlgn="b"/>
                      <a:r>
                        <a:rPr lang="da-DK" sz="1600" b="0" u="none" strike="noStrike">
                          <a:solidFill>
                            <a:srgbClr val="000000"/>
                          </a:solidFill>
                          <a:effectLst/>
                        </a:rPr>
                        <a:t>8.</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Levevis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51 %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875211943"/>
                  </a:ext>
                </a:extLst>
              </a:tr>
              <a:tr h="370840">
                <a:tc>
                  <a:txBody>
                    <a:bodyPr/>
                    <a:lstStyle/>
                    <a:p>
                      <a:pPr algn="ctr" rtl="0" fontAlgn="b"/>
                      <a:r>
                        <a:rPr lang="da-DK" sz="1600" b="0" u="none" strike="noStrike">
                          <a:solidFill>
                            <a:srgbClr val="000000"/>
                          </a:solidFill>
                          <a:effectLst/>
                        </a:rPr>
                        <a:t>9.</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Salling</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49 %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25 %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683278198"/>
                  </a:ext>
                </a:extLst>
              </a:tr>
              <a:tr h="370840">
                <a:tc>
                  <a:txBody>
                    <a:bodyPr/>
                    <a:lstStyle/>
                    <a:p>
                      <a:pPr algn="ctr" rtl="0" fontAlgn="b"/>
                      <a:r>
                        <a:rPr lang="da-DK" sz="1600" b="0" u="none" strike="noStrike">
                          <a:solidFill>
                            <a:srgbClr val="000000"/>
                          </a:solidFill>
                          <a:effectLst/>
                        </a:rPr>
                        <a:t>10</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ØGO</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41 %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22 %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2940270533"/>
                  </a:ext>
                </a:extLst>
              </a:tr>
              <a:tr h="370840">
                <a:tc>
                  <a:txBody>
                    <a:bodyPr/>
                    <a:lstStyle/>
                    <a:p>
                      <a:pPr algn="ctr" rtl="0" fontAlgn="b"/>
                      <a:r>
                        <a:rPr lang="da-DK" sz="1600" b="0" u="none" strike="noStrike">
                          <a:solidFill>
                            <a:srgbClr val="000000"/>
                          </a:solidFill>
                          <a:effectLst/>
                        </a:rPr>
                        <a:t>11</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Vores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10 %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549078982"/>
                  </a:ext>
                </a:extLst>
              </a:tr>
              <a:tr h="370840">
                <a:tc>
                  <a:txBody>
                    <a:bodyPr/>
                    <a:lstStyle/>
                    <a:p>
                      <a:pPr algn="ctr" rtl="0" fontAlgn="b"/>
                      <a:r>
                        <a:rPr lang="da-DK" sz="1600" b="0" u="none" strike="noStrike">
                          <a:solidFill>
                            <a:srgbClr val="000000"/>
                          </a:solidFill>
                          <a:effectLst/>
                        </a:rPr>
                        <a:t>12</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Gestus</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11 %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3410395937"/>
                  </a:ext>
                </a:extLst>
              </a:tr>
              <a:tr h="370840">
                <a:tc>
                  <a:txBody>
                    <a:bodyPr/>
                    <a:lstStyle/>
                    <a:p>
                      <a:pPr algn="ctr" rtl="0" fontAlgn="b"/>
                      <a:r>
                        <a:rPr lang="da-DK" sz="1600" b="0" u="none" strike="noStrike">
                          <a:solidFill>
                            <a:srgbClr val="000000"/>
                          </a:solidFill>
                          <a:effectLst/>
                        </a:rPr>
                        <a:t>13</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l" rtl="0" fontAlgn="b"/>
                      <a:r>
                        <a:rPr lang="da-DK" sz="1600" b="0" u="none" strike="noStrike">
                          <a:solidFill>
                            <a:srgbClr val="000000"/>
                          </a:solidFill>
                          <a:effectLst/>
                        </a:rPr>
                        <a:t>Grøn Balance</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31 %</a:t>
                      </a:r>
                      <a:endParaRPr lang="da-DK" sz="1600" b="0" i="0" u="none" strike="noStrike">
                        <a:solidFill>
                          <a:srgbClr val="000000"/>
                        </a:solidFill>
                        <a:effectLst/>
                        <a:latin typeface="COOP" panose="02010504010101010104" pitchFamily="2" charset="0"/>
                      </a:endParaRPr>
                    </a:p>
                  </a:txBody>
                  <a:tcPr marL="9525" marR="9525" marT="9525" marB="0" anchor="ctr"/>
                </a:tc>
                <a:tc>
                  <a:txBody>
                    <a:bodyPr/>
                    <a:lstStyle/>
                    <a:p>
                      <a:pPr algn="ctr" rtl="0" fontAlgn="b"/>
                      <a:r>
                        <a:rPr lang="da-DK" sz="1600" b="0" u="none" strike="noStrike">
                          <a:solidFill>
                            <a:srgbClr val="000000"/>
                          </a:solidFill>
                          <a:effectLst/>
                        </a:rPr>
                        <a:t>8 %</a:t>
                      </a:r>
                      <a:endParaRPr lang="da-DK" sz="1600" b="0" i="0" u="none" strike="noStrike">
                        <a:solidFill>
                          <a:srgbClr val="000000"/>
                        </a:solidFill>
                        <a:effectLst/>
                        <a:latin typeface="COOP" panose="02010504010101010104" pitchFamily="2" charset="0"/>
                      </a:endParaRPr>
                    </a:p>
                  </a:txBody>
                  <a:tcPr marL="9525" marR="9525" marT="9525" marB="0" anchor="ctr"/>
                </a:tc>
                <a:extLst>
                  <a:ext uri="{0D108BD9-81ED-4DB2-BD59-A6C34878D82A}">
                    <a16:rowId xmlns:a16="http://schemas.microsoft.com/office/drawing/2014/main" val="4184144207"/>
                  </a:ext>
                </a:extLst>
              </a:tr>
            </a:tbl>
          </a:graphicData>
        </a:graphic>
      </p:graphicFrame>
      <p:pic>
        <p:nvPicPr>
          <p:cNvPr id="25609" name="Picture 9">
            <a:extLst>
              <a:ext uri="{FF2B5EF4-FFF2-40B4-BE49-F238E27FC236}">
                <a16:creationId xmlns:a16="http://schemas.microsoft.com/office/drawing/2014/main" id="{363F97C1-464A-F01B-CD8A-BACB88A2846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007277" y="2200677"/>
            <a:ext cx="1233186" cy="1825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321647F-61E5-46E9-BE24-46E783DD8527}"/>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25244" y="3150664"/>
            <a:ext cx="597252" cy="448283"/>
          </a:xfrm>
          <a:prstGeom prst="rect">
            <a:avLst/>
          </a:prstGeom>
        </p:spPr>
      </p:pic>
      <p:pic>
        <p:nvPicPr>
          <p:cNvPr id="25615" name="Picture 15" descr="A_Green_RGB_Low">
            <a:extLst>
              <a:ext uri="{FF2B5EF4-FFF2-40B4-BE49-F238E27FC236}">
                <a16:creationId xmlns:a16="http://schemas.microsoft.com/office/drawing/2014/main" id="{63BAC607-E907-6FD9-762F-41C5CD923DD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507631" y="1712563"/>
            <a:ext cx="232478" cy="352372"/>
          </a:xfrm>
          <a:prstGeom prst="rect">
            <a:avLst/>
          </a:prstGeom>
          <a:noFill/>
          <a:extLst>
            <a:ext uri="{909E8E84-426E-40DD-AFC4-6F175D3DCCD1}">
              <a14:hiddenFill xmlns:a14="http://schemas.microsoft.com/office/drawing/2010/main">
                <a:solidFill>
                  <a:srgbClr val="FFFFFF"/>
                </a:solidFill>
              </a14:hiddenFill>
            </a:ext>
          </a:extLst>
        </p:spPr>
      </p:pic>
      <p:pic>
        <p:nvPicPr>
          <p:cNvPr id="25617" name="Picture 17" descr="COOP_RGB">
            <a:extLst>
              <a:ext uri="{FF2B5EF4-FFF2-40B4-BE49-F238E27FC236}">
                <a16:creationId xmlns:a16="http://schemas.microsoft.com/office/drawing/2014/main" id="{DB6FF6C3-67D7-C285-9602-F33C44D9DF1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60329" y="2476682"/>
            <a:ext cx="327082" cy="322475"/>
          </a:xfrm>
          <a:prstGeom prst="rect">
            <a:avLst/>
          </a:prstGeom>
          <a:noFill/>
          <a:extLst>
            <a:ext uri="{909E8E84-426E-40DD-AFC4-6F175D3DCCD1}">
              <a14:hiddenFill xmlns:a14="http://schemas.microsoft.com/office/drawing/2010/main">
                <a:solidFill>
                  <a:srgbClr val="FFFFFF"/>
                </a:solidFill>
              </a14:hiddenFill>
            </a:ext>
          </a:extLst>
        </p:spPr>
      </p:pic>
      <p:pic>
        <p:nvPicPr>
          <p:cNvPr id="25619" name="Picture 19" descr="365-hverdag_RGB">
            <a:extLst>
              <a:ext uri="{FF2B5EF4-FFF2-40B4-BE49-F238E27FC236}">
                <a16:creationId xmlns:a16="http://schemas.microsoft.com/office/drawing/2014/main" id="{C94885FC-5E56-09C7-EDE4-19772679F0C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944447" y="3514725"/>
            <a:ext cx="461737" cy="4633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6276D120-085E-D182-7C44-E1BD639F439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79742" y="3607004"/>
            <a:ext cx="284597" cy="286257"/>
          </a:xfrm>
          <a:prstGeom prst="rect">
            <a:avLst/>
          </a:prstGeom>
        </p:spPr>
      </p:pic>
      <p:pic>
        <p:nvPicPr>
          <p:cNvPr id="22" name="Picture 21">
            <a:extLst>
              <a:ext uri="{FF2B5EF4-FFF2-40B4-BE49-F238E27FC236}">
                <a16:creationId xmlns:a16="http://schemas.microsoft.com/office/drawing/2014/main" id="{C8F7F9D7-4DB1-849E-4778-5FED58A929B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40109" y="3607003"/>
            <a:ext cx="284597" cy="286257"/>
          </a:xfrm>
          <a:prstGeom prst="rect">
            <a:avLst/>
          </a:prstGeom>
        </p:spPr>
      </p:pic>
      <p:pic>
        <p:nvPicPr>
          <p:cNvPr id="25625" name="Picture 25" descr="Nyheder Archives - Page 316 of 883 - Dansk Markedsføring">
            <a:extLst>
              <a:ext uri="{FF2B5EF4-FFF2-40B4-BE49-F238E27FC236}">
                <a16:creationId xmlns:a16="http://schemas.microsoft.com/office/drawing/2014/main" id="{F425D00A-DE93-9F1B-AA56-CD0E83E6CB6C}"/>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134462" y="4329995"/>
            <a:ext cx="978816" cy="266451"/>
          </a:xfrm>
          <a:prstGeom prst="rect">
            <a:avLst/>
          </a:prstGeom>
          <a:noFill/>
          <a:extLst>
            <a:ext uri="{909E8E84-426E-40DD-AFC4-6F175D3DCCD1}">
              <a14:hiddenFill xmlns:a14="http://schemas.microsoft.com/office/drawing/2010/main">
                <a:solidFill>
                  <a:srgbClr val="FFFFFF"/>
                </a:solidFill>
              </a14:hiddenFill>
            </a:ext>
          </a:extLst>
        </p:spPr>
      </p:pic>
      <p:pic>
        <p:nvPicPr>
          <p:cNvPr id="25629" name="Picture 29" descr="ØGO | Netto">
            <a:extLst>
              <a:ext uri="{FF2B5EF4-FFF2-40B4-BE49-F238E27FC236}">
                <a16:creationId xmlns:a16="http://schemas.microsoft.com/office/drawing/2014/main" id="{47B24361-4A5B-D078-E116-CFBB8E08484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5325244" y="5132400"/>
            <a:ext cx="597252" cy="212622"/>
          </a:xfrm>
          <a:prstGeom prst="rect">
            <a:avLst/>
          </a:prstGeom>
          <a:noFill/>
          <a:extLst>
            <a:ext uri="{909E8E84-426E-40DD-AFC4-6F175D3DCCD1}">
              <a14:hiddenFill xmlns:a14="http://schemas.microsoft.com/office/drawing/2010/main">
                <a:solidFill>
                  <a:srgbClr val="FFFFFF"/>
                </a:solidFill>
              </a14:hiddenFill>
            </a:ext>
          </a:extLst>
        </p:spPr>
      </p:pic>
      <p:pic>
        <p:nvPicPr>
          <p:cNvPr id="25631" name="Picture 31" descr="Cafe Gestus | Søger du kaffebønner fra Cafe Gestus? Køb her ←">
            <a:extLst>
              <a:ext uri="{FF2B5EF4-FFF2-40B4-BE49-F238E27FC236}">
                <a16:creationId xmlns:a16="http://schemas.microsoft.com/office/drawing/2014/main" id="{1AAC6E7E-4680-5FC8-D245-CDF2F49F9A49}"/>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287745" y="5645230"/>
            <a:ext cx="672250" cy="672250"/>
          </a:xfrm>
          <a:prstGeom prst="rect">
            <a:avLst/>
          </a:prstGeom>
          <a:noFill/>
          <a:extLst>
            <a:ext uri="{909E8E84-426E-40DD-AFC4-6F175D3DCCD1}">
              <a14:hiddenFill xmlns:a14="http://schemas.microsoft.com/office/drawing/2010/main">
                <a:solidFill>
                  <a:srgbClr val="FFFFFF"/>
                </a:solidFill>
              </a14:hiddenFill>
            </a:ext>
          </a:extLst>
        </p:spPr>
      </p:pic>
      <p:pic>
        <p:nvPicPr>
          <p:cNvPr id="25633" name="Picture 33" descr="Grøn Balance Middagstallerkener 23 cm 35 stk - ENGANGSTALLERKENER &amp; -SKÅLE  - VIN MED MERE .DK">
            <a:extLst>
              <a:ext uri="{FF2B5EF4-FFF2-40B4-BE49-F238E27FC236}">
                <a16:creationId xmlns:a16="http://schemas.microsoft.com/office/drawing/2014/main" id="{66598898-2EED-52E4-5820-A760CF5CDFC0}"/>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372289" y="6185491"/>
            <a:ext cx="503162" cy="326728"/>
          </a:xfrm>
          <a:prstGeom prst="rect">
            <a:avLst/>
          </a:prstGeom>
          <a:noFill/>
          <a:extLst>
            <a:ext uri="{909E8E84-426E-40DD-AFC4-6F175D3DCCD1}">
              <a14:hiddenFill xmlns:a14="http://schemas.microsoft.com/office/drawing/2010/main">
                <a:solidFill>
                  <a:srgbClr val="FFFFFF"/>
                </a:solidFill>
              </a14:hiddenFill>
            </a:ext>
          </a:extLst>
        </p:spPr>
      </p:pic>
      <p:pic>
        <p:nvPicPr>
          <p:cNvPr id="25635" name="Picture 35" descr="føtex egne mærker | føtex.dk">
            <a:extLst>
              <a:ext uri="{FF2B5EF4-FFF2-40B4-BE49-F238E27FC236}">
                <a16:creationId xmlns:a16="http://schemas.microsoft.com/office/drawing/2014/main" id="{33186F1D-6C2B-FC50-7303-1FC75B69BB55}"/>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5463427" y="3960951"/>
            <a:ext cx="320886" cy="312074"/>
          </a:xfrm>
          <a:prstGeom prst="rect">
            <a:avLst/>
          </a:prstGeom>
          <a:noFill/>
          <a:extLst>
            <a:ext uri="{909E8E84-426E-40DD-AFC4-6F175D3DCCD1}">
              <a14:hiddenFill xmlns:a14="http://schemas.microsoft.com/office/drawing/2010/main">
                <a:solidFill>
                  <a:srgbClr val="FFFFFF"/>
                </a:solidFill>
              </a14:hiddenFill>
            </a:ext>
          </a:extLst>
        </p:spPr>
      </p:pic>
      <p:pic>
        <p:nvPicPr>
          <p:cNvPr id="25637" name="Picture 37" descr="føtex egne mærker | føtex.dk">
            <a:extLst>
              <a:ext uri="{FF2B5EF4-FFF2-40B4-BE49-F238E27FC236}">
                <a16:creationId xmlns:a16="http://schemas.microsoft.com/office/drawing/2014/main" id="{E289E645-99E5-40FE-E96C-C3F03A88AF8B}"/>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5458907" y="4691182"/>
            <a:ext cx="329927" cy="331505"/>
          </a:xfrm>
          <a:prstGeom prst="rect">
            <a:avLst/>
          </a:prstGeom>
          <a:noFill/>
          <a:extLst>
            <a:ext uri="{909E8E84-426E-40DD-AFC4-6F175D3DCCD1}">
              <a14:hiddenFill xmlns:a14="http://schemas.microsoft.com/office/drawing/2010/main">
                <a:solidFill>
                  <a:srgbClr val="FFFFFF"/>
                </a:solidFill>
              </a14:hiddenFill>
            </a:ext>
          </a:extLst>
        </p:spPr>
      </p:pic>
      <p:pic>
        <p:nvPicPr>
          <p:cNvPr id="25639" name="Picture 39" descr="føtex egne mærker | føtex.dk">
            <a:extLst>
              <a:ext uri="{FF2B5EF4-FFF2-40B4-BE49-F238E27FC236}">
                <a16:creationId xmlns:a16="http://schemas.microsoft.com/office/drawing/2014/main" id="{8C13500A-1A5E-16A2-0381-AA65B4F344AF}"/>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a:stretch/>
        </p:blipFill>
        <p:spPr bwMode="auto">
          <a:xfrm>
            <a:off x="5267106" y="5493322"/>
            <a:ext cx="713528" cy="247254"/>
          </a:xfrm>
          <a:prstGeom prst="rect">
            <a:avLst/>
          </a:prstGeom>
          <a:noFill/>
          <a:extLst>
            <a:ext uri="{909E8E84-426E-40DD-AFC4-6F175D3DCCD1}">
              <a14:hiddenFill xmlns:a14="http://schemas.microsoft.com/office/drawing/2010/main">
                <a:solidFill>
                  <a:srgbClr val="FFFFFF"/>
                </a:solidFill>
              </a14:hiddenFill>
            </a:ext>
          </a:extLst>
        </p:spPr>
      </p:pic>
      <p:pic>
        <p:nvPicPr>
          <p:cNvPr id="25641" name="Picture 41" descr="føtex egne mærker | føtex.dk">
            <a:extLst>
              <a:ext uri="{FF2B5EF4-FFF2-40B4-BE49-F238E27FC236}">
                <a16:creationId xmlns:a16="http://schemas.microsoft.com/office/drawing/2014/main" id="{C7F8DCE3-7790-A35A-6030-7CCF9A5E56B5}"/>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5223300" y="2922097"/>
            <a:ext cx="801140" cy="17013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B302F88-159F-B3DC-BE1B-B954AD4DDF8C}"/>
              </a:ext>
            </a:extLst>
          </p:cNvPr>
          <p:cNvSpPr txBox="1"/>
          <p:nvPr/>
        </p:nvSpPr>
        <p:spPr>
          <a:xfrm>
            <a:off x="442913" y="6495112"/>
            <a:ext cx="1126912" cy="123111"/>
          </a:xfrm>
          <a:prstGeom prst="rect">
            <a:avLst/>
          </a:prstGeom>
          <a:noFill/>
        </p:spPr>
        <p:txBody>
          <a:bodyPr wrap="none" lIns="0" tIns="0" rIns="0" bIns="0" rtlCol="0">
            <a:spAutoFit/>
          </a:bodyPr>
          <a:lstStyle/>
          <a:p>
            <a:pPr algn="l"/>
            <a:r>
              <a:rPr lang="da-DK" sz="800">
                <a:solidFill>
                  <a:schemeClr val="accent5"/>
                </a:solidFill>
                <a:latin typeface="+mj-lt"/>
              </a:rPr>
              <a:t>Kilde: BT 9. november</a:t>
            </a:r>
          </a:p>
        </p:txBody>
      </p:sp>
    </p:spTree>
    <p:extLst>
      <p:ext uri="{BB962C8B-B14F-4D97-AF65-F5344CB8AC3E}">
        <p14:creationId xmlns:p14="http://schemas.microsoft.com/office/powerpoint/2010/main" val="152047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12F2130-B75B-4E80-B34D-52C07A2B41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kt 4" hidden="1">
                        <a:extLst>
                          <a:ext uri="{FF2B5EF4-FFF2-40B4-BE49-F238E27FC236}">
                            <a16:creationId xmlns:a16="http://schemas.microsoft.com/office/drawing/2014/main" id="{712F2130-B75B-4E80-B34D-52C07A2B41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descr="Et billede, der indeholder udendørs, græs, himmel, felt&#10;&#10;Automatisk genereret beskrivelse">
            <a:extLst>
              <a:ext uri="{FF2B5EF4-FFF2-40B4-BE49-F238E27FC236}">
                <a16:creationId xmlns:a16="http://schemas.microsoft.com/office/drawing/2014/main" id="{F3F9ED33-D833-4CA9-BE75-432420E636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7" name="Rektangel 6">
            <a:extLst>
              <a:ext uri="{FF2B5EF4-FFF2-40B4-BE49-F238E27FC236}">
                <a16:creationId xmlns:a16="http://schemas.microsoft.com/office/drawing/2014/main" id="{E2F09ABD-039C-45C8-80FC-D1B87D902953}"/>
              </a:ext>
            </a:extLst>
          </p:cNvPr>
          <p:cNvSpPr/>
          <p:nvPr/>
        </p:nvSpPr>
        <p:spPr>
          <a:xfrm>
            <a:off x="0" y="3877408"/>
            <a:ext cx="9010996" cy="2142392"/>
          </a:xfrm>
          <a:prstGeom prst="rect">
            <a:avLst/>
          </a:pr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0" marR="0" lvl="0" indent="0" algn="l" defTabSz="914400" rtl="0" eaLnBrk="1" fontAlgn="auto" latinLnBrk="0" hangingPunct="1">
              <a:lnSpc>
                <a:spcPct val="100000"/>
              </a:lnSpc>
              <a:spcBef>
                <a:spcPts val="0"/>
              </a:spcBef>
              <a:spcAft>
                <a:spcPts val="0"/>
              </a:spcAft>
              <a:buClrTx/>
              <a:buSzTx/>
              <a:tabLst/>
              <a:defRPr/>
            </a:pPr>
            <a:r>
              <a:rPr kumimoji="0" lang="da-DK" sz="4800" b="1" i="0" u="none" strike="noStrike" kern="1200" cap="none" spc="0" normalizeH="0" baseline="0" noProof="0" dirty="0">
                <a:ln>
                  <a:noFill/>
                </a:ln>
                <a:solidFill>
                  <a:srgbClr val="FFFFFF"/>
                </a:solidFill>
                <a:effectLst/>
                <a:uLnTx/>
                <a:uFillTx/>
                <a:latin typeface="COOP"/>
                <a:ea typeface="+mn-ea"/>
                <a:cs typeface="+mn-cs"/>
              </a:rPr>
              <a:t>Kvickly &amp; SuperBrugsen</a:t>
            </a:r>
            <a:endParaRPr kumimoji="0" lang="da-DK" sz="2800" b="1" i="0" u="none" strike="noStrike" kern="1200" cap="none" spc="0" normalizeH="0" baseline="0" noProof="0" dirty="0">
              <a:ln>
                <a:noFill/>
              </a:ln>
              <a:solidFill>
                <a:srgbClr val="FFFFFF"/>
              </a:solidFill>
              <a:effectLst/>
              <a:uLnTx/>
              <a:uFillTx/>
              <a:latin typeface="COOP"/>
              <a:ea typeface="+mn-ea"/>
              <a:cs typeface="+mn-cs"/>
            </a:endParaRPr>
          </a:p>
        </p:txBody>
      </p:sp>
    </p:spTree>
    <p:extLst>
      <p:ext uri="{BB962C8B-B14F-4D97-AF65-F5344CB8AC3E}">
        <p14:creationId xmlns:p14="http://schemas.microsoft.com/office/powerpoint/2010/main" val="2305220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3F58665-4F4B-4D0F-9E8A-234D684B69D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93F58665-4F4B-4D0F-9E8A-234D684B69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Billede 3" descr="Et billede, der indeholder udendørs, græs, himmel, felt&#10;&#10;Automatisk genereret beskrivelse">
            <a:extLst>
              <a:ext uri="{FF2B5EF4-FFF2-40B4-BE49-F238E27FC236}">
                <a16:creationId xmlns:a16="http://schemas.microsoft.com/office/drawing/2014/main" id="{5F85179B-F511-4C31-804D-EC98994CE4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20" name="Title 6">
            <a:extLst>
              <a:ext uri="{FF2B5EF4-FFF2-40B4-BE49-F238E27FC236}">
                <a16:creationId xmlns:a16="http://schemas.microsoft.com/office/drawing/2014/main" id="{0246206E-63BA-4FDF-AD53-5005D3D7F3E6}"/>
              </a:ext>
            </a:extLst>
          </p:cNvPr>
          <p:cNvSpPr txBox="1">
            <a:spLocks/>
          </p:cNvSpPr>
          <p:nvPr/>
        </p:nvSpPr>
        <p:spPr>
          <a:xfrm>
            <a:off x="469900" y="402586"/>
            <a:ext cx="11722080" cy="85314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marL="0" marR="0" lvl="0" indent="0" algn="l" defTabSz="914400" eaLnBrk="1" fontAlgn="auto" latinLnBrk="0" hangingPunct="1">
              <a:lnSpc>
                <a:spcPct val="90000"/>
              </a:lnSpc>
              <a:spcBef>
                <a:spcPct val="0"/>
              </a:spcBef>
              <a:spcAft>
                <a:spcPts val="0"/>
              </a:spcAft>
              <a:buClrTx/>
              <a:buSzTx/>
              <a:buFontTx/>
              <a:buNone/>
              <a:tabLst/>
              <a:defRPr/>
            </a:pPr>
            <a:r>
              <a:rPr kumimoji="0" lang="da-DK" sz="2400" i="0" u="none" strike="noStrike" kern="1200" cap="none" spc="0" normalizeH="0" baseline="0" noProof="0" dirty="0">
                <a:ln>
                  <a:noFill/>
                </a:ln>
                <a:solidFill>
                  <a:srgbClr val="C31919"/>
                </a:solidFill>
                <a:effectLst/>
                <a:uLnTx/>
                <a:uFillTx/>
                <a:latin typeface="COOP"/>
                <a:ea typeface="+mj-ea"/>
                <a:cs typeface="+mj-cs"/>
                <a:sym typeface="Trebuchet MS" panose="020B0603020202020204" pitchFamily="34" charset="0"/>
              </a:rPr>
              <a:t>2023| Hvad er Kvickly og SuperBrugsen lykkedes særligt godt med</a:t>
            </a:r>
          </a:p>
        </p:txBody>
      </p:sp>
      <p:pic>
        <p:nvPicPr>
          <p:cNvPr id="22" name="Graphic 67">
            <a:extLst>
              <a:ext uri="{FF2B5EF4-FFF2-40B4-BE49-F238E27FC236}">
                <a16:creationId xmlns:a16="http://schemas.microsoft.com/office/drawing/2014/main" id="{D0256386-E42C-49BA-9FE8-19751342A9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49993" y="6550905"/>
            <a:ext cx="692014" cy="198770"/>
          </a:xfrm>
          <a:prstGeom prst="rect">
            <a:avLst/>
          </a:prstGeom>
        </p:spPr>
      </p:pic>
      <p:sp>
        <p:nvSpPr>
          <p:cNvPr id="2" name="Ellipse 1">
            <a:extLst>
              <a:ext uri="{FF2B5EF4-FFF2-40B4-BE49-F238E27FC236}">
                <a16:creationId xmlns:a16="http://schemas.microsoft.com/office/drawing/2014/main" id="{76225EEF-F0C4-C0DC-9DD0-D8422E3AD3EA}"/>
              </a:ext>
            </a:extLst>
          </p:cNvPr>
          <p:cNvSpPr/>
          <p:nvPr/>
        </p:nvSpPr>
        <p:spPr>
          <a:xfrm>
            <a:off x="3414267"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Vores medarbejdere</a:t>
            </a:r>
          </a:p>
        </p:txBody>
      </p:sp>
      <p:sp>
        <p:nvSpPr>
          <p:cNvPr id="6" name="Ellipse 5">
            <a:extLst>
              <a:ext uri="{FF2B5EF4-FFF2-40B4-BE49-F238E27FC236}">
                <a16:creationId xmlns:a16="http://schemas.microsoft.com/office/drawing/2014/main" id="{FC0F86B3-32DD-F2E4-1EC6-17CDB9F611E0}"/>
              </a:ext>
            </a:extLst>
          </p:cNvPr>
          <p:cNvSpPr/>
          <p:nvPr/>
        </p:nvSpPr>
        <p:spPr>
          <a:xfrm>
            <a:off x="469900"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Frugt &amp; Grønt</a:t>
            </a:r>
          </a:p>
        </p:txBody>
      </p:sp>
      <p:sp>
        <p:nvSpPr>
          <p:cNvPr id="7" name="Ellipse 6">
            <a:extLst>
              <a:ext uri="{FF2B5EF4-FFF2-40B4-BE49-F238E27FC236}">
                <a16:creationId xmlns:a16="http://schemas.microsoft.com/office/drawing/2014/main" id="{BB3A9B1B-5A71-860B-1562-F816C9730929}"/>
              </a:ext>
            </a:extLst>
          </p:cNvPr>
          <p:cNvSpPr/>
          <p:nvPr/>
        </p:nvSpPr>
        <p:spPr>
          <a:xfrm>
            <a:off x="9247613"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Avistilbud</a:t>
            </a:r>
          </a:p>
        </p:txBody>
      </p:sp>
      <p:sp>
        <p:nvSpPr>
          <p:cNvPr id="8" name="Ellipse 7">
            <a:extLst>
              <a:ext uri="{FF2B5EF4-FFF2-40B4-BE49-F238E27FC236}">
                <a16:creationId xmlns:a16="http://schemas.microsoft.com/office/drawing/2014/main" id="{F6B97C4D-BDFC-38F5-9D2E-AE53E72D1D99}"/>
              </a:ext>
            </a:extLst>
          </p:cNvPr>
          <p:cNvSpPr/>
          <p:nvPr/>
        </p:nvSpPr>
        <p:spPr>
          <a:xfrm>
            <a:off x="6303226"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Discount match</a:t>
            </a:r>
          </a:p>
        </p:txBody>
      </p:sp>
    </p:spTree>
    <p:extLst>
      <p:ext uri="{BB962C8B-B14F-4D97-AF65-F5344CB8AC3E}">
        <p14:creationId xmlns:p14="http://schemas.microsoft.com/office/powerpoint/2010/main" val="225455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3D505929-E5F8-4727-BBE0-D65E183DB2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3" name="Objekt 2" hidden="1">
                        <a:extLst>
                          <a:ext uri="{FF2B5EF4-FFF2-40B4-BE49-F238E27FC236}">
                            <a16:creationId xmlns:a16="http://schemas.microsoft.com/office/drawing/2014/main" id="{3D505929-E5F8-4727-BBE0-D65E183DB2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Billede 4" descr="Et billede, der indeholder tekst, indendørs, person, butik&#10;&#10;Automatisk genereret beskrivelse">
            <a:extLst>
              <a:ext uri="{FF2B5EF4-FFF2-40B4-BE49-F238E27FC236}">
                <a16:creationId xmlns:a16="http://schemas.microsoft.com/office/drawing/2014/main" id="{2BF73179-B41E-4FB0-AF42-3999B12CA01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 y="-1"/>
            <a:ext cx="12213773" cy="6858001"/>
          </a:xfrm>
          <a:prstGeom prst="rect">
            <a:avLst/>
          </a:prstGeom>
        </p:spPr>
      </p:pic>
      <p:sp>
        <p:nvSpPr>
          <p:cNvPr id="6" name="Retvinklet trekant 5">
            <a:extLst>
              <a:ext uri="{FF2B5EF4-FFF2-40B4-BE49-F238E27FC236}">
                <a16:creationId xmlns:a16="http://schemas.microsoft.com/office/drawing/2014/main" id="{931B7411-1FE0-42A9-8CD8-87CEBD5CB559}"/>
              </a:ext>
            </a:extLst>
          </p:cNvPr>
          <p:cNvSpPr/>
          <p:nvPr/>
        </p:nvSpPr>
        <p:spPr>
          <a:xfrm>
            <a:off x="0" y="4213411"/>
            <a:ext cx="12213772" cy="2644589"/>
          </a:xfrm>
          <a:prstGeom prst="rtTriangle">
            <a:avLst/>
          </a:prstGeom>
          <a:solidFill>
            <a:schemeClr val="accent1"/>
          </a:solidFill>
          <a:ln w="9525" cap="rnd" cmpd="sng" algn="ctr">
            <a:solidFill>
              <a:schemeClr val="accent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7" name="Retvinklet trekant 6">
            <a:extLst>
              <a:ext uri="{FF2B5EF4-FFF2-40B4-BE49-F238E27FC236}">
                <a16:creationId xmlns:a16="http://schemas.microsoft.com/office/drawing/2014/main" id="{10423671-4183-4048-B6D7-4E1AD95B7388}"/>
              </a:ext>
            </a:extLst>
          </p:cNvPr>
          <p:cNvSpPr/>
          <p:nvPr/>
        </p:nvSpPr>
        <p:spPr>
          <a:xfrm rot="10800000">
            <a:off x="-10886" y="-1"/>
            <a:ext cx="12213772" cy="2447366"/>
          </a:xfrm>
          <a:prstGeom prst="rtTriangle">
            <a:avLst/>
          </a:prstGeom>
          <a:solidFill>
            <a:schemeClr val="accent1"/>
          </a:solidFill>
          <a:ln w="9525" cap="rnd" cmpd="sng" algn="ctr">
            <a:solidFill>
              <a:schemeClr val="accent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pic>
        <p:nvPicPr>
          <p:cNvPr id="8" name="Graphic 42">
            <a:extLst>
              <a:ext uri="{FF2B5EF4-FFF2-40B4-BE49-F238E27FC236}">
                <a16:creationId xmlns:a16="http://schemas.microsoft.com/office/drawing/2014/main" id="{51407212-69B1-4619-A313-44E5BF22656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245562" y="117106"/>
            <a:ext cx="1700875" cy="488550"/>
          </a:xfrm>
          <a:prstGeom prst="rect">
            <a:avLst/>
          </a:prstGeom>
        </p:spPr>
      </p:pic>
      <p:sp>
        <p:nvSpPr>
          <p:cNvPr id="9" name="Shape 386">
            <a:extLst>
              <a:ext uri="{FF2B5EF4-FFF2-40B4-BE49-F238E27FC236}">
                <a16:creationId xmlns:a16="http://schemas.microsoft.com/office/drawing/2014/main" id="{3C85CFC1-EB36-49D0-A447-A7835A6338E6}"/>
              </a:ext>
            </a:extLst>
          </p:cNvPr>
          <p:cNvSpPr/>
          <p:nvPr/>
        </p:nvSpPr>
        <p:spPr>
          <a:xfrm>
            <a:off x="5002569" y="696075"/>
            <a:ext cx="2186861" cy="276999"/>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da-DK" sz="12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grundlagt 1866</a:t>
            </a:r>
          </a:p>
        </p:txBody>
      </p:sp>
      <p:sp>
        <p:nvSpPr>
          <p:cNvPr id="10" name="Shape 386">
            <a:extLst>
              <a:ext uri="{FF2B5EF4-FFF2-40B4-BE49-F238E27FC236}">
                <a16:creationId xmlns:a16="http://schemas.microsoft.com/office/drawing/2014/main" id="{73D21496-DE92-44DC-AC74-B7B363448E6F}"/>
              </a:ext>
            </a:extLst>
          </p:cNvPr>
          <p:cNvSpPr/>
          <p:nvPr/>
        </p:nvSpPr>
        <p:spPr>
          <a:xfrm>
            <a:off x="9313764" y="1043788"/>
            <a:ext cx="3244170"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ANTAL BUTIKKER</a:t>
            </a:r>
            <a:endParaRPr kumimoji="0" lang="en-GB" sz="2400" b="0"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+900</a:t>
            </a:r>
          </a:p>
        </p:txBody>
      </p:sp>
      <p:sp>
        <p:nvSpPr>
          <p:cNvPr id="11" name="Shape 386">
            <a:extLst>
              <a:ext uri="{FF2B5EF4-FFF2-40B4-BE49-F238E27FC236}">
                <a16:creationId xmlns:a16="http://schemas.microsoft.com/office/drawing/2014/main" id="{252AA2E9-53AD-4066-A74B-14235C8F5E82}"/>
              </a:ext>
            </a:extLst>
          </p:cNvPr>
          <p:cNvSpPr/>
          <p:nvPr/>
        </p:nvSpPr>
        <p:spPr>
          <a:xfrm>
            <a:off x="7336632" y="160766"/>
            <a:ext cx="3244170"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OMSÆTNING</a:t>
            </a:r>
            <a:endParaRPr kumimoji="0" lang="en-GB" sz="2400" b="0"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47 </a:t>
            </a:r>
            <a:r>
              <a:rPr kumimoji="0" lang="en-GB" sz="3600" b="1" i="0" u="none" strike="noStrike" kern="1200" cap="none" spc="0" normalizeH="0" baseline="0" noProof="0" err="1">
                <a:ln>
                  <a:noFill/>
                </a:ln>
                <a:solidFill>
                  <a:prstClr val="white"/>
                </a:solidFill>
                <a:effectLst/>
                <a:uLnTx/>
                <a:uFillTx/>
                <a:latin typeface="COOP" panose="02010504010101010104" pitchFamily="2" charset="0"/>
                <a:sym typeface="COOP" panose="02010504010101010104" pitchFamily="2" charset="0"/>
              </a:rPr>
              <a:t>mia</a:t>
            </a:r>
            <a:r>
              <a:rPr kumimoji="0" lang="en-GB" sz="3600" b="1" i="0" u="none" strike="noStrike" kern="1200" cap="none" spc="0" normalizeH="0" baseline="0" noProof="0">
                <a:ln>
                  <a:noFill/>
                </a:ln>
                <a:solidFill>
                  <a:prstClr val="white"/>
                </a:solidFill>
                <a:effectLst/>
                <a:uLnTx/>
                <a:uFillTx/>
                <a:latin typeface="COOP" panose="02010504010101010104" pitchFamily="2" charset="0"/>
                <a:sym typeface="COOP" panose="02010504010101010104" pitchFamily="2" charset="0"/>
              </a:rPr>
              <a:t>.</a:t>
            </a:r>
          </a:p>
        </p:txBody>
      </p:sp>
      <p:sp>
        <p:nvSpPr>
          <p:cNvPr id="12" name="Shape 386">
            <a:extLst>
              <a:ext uri="{FF2B5EF4-FFF2-40B4-BE49-F238E27FC236}">
                <a16:creationId xmlns:a16="http://schemas.microsoft.com/office/drawing/2014/main" id="{207139A1-89E6-4178-B023-AF0AD9D77832}"/>
              </a:ext>
            </a:extLst>
          </p:cNvPr>
          <p:cNvSpPr/>
          <p:nvPr/>
        </p:nvSpPr>
        <p:spPr>
          <a:xfrm>
            <a:off x="4406992" y="5706671"/>
            <a:ext cx="3244170"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 MEDLEMMER </a:t>
            </a: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+1,9 </a:t>
            </a:r>
            <a:r>
              <a:rPr kumimoji="0" lang="en-GB" sz="3600" b="1" i="0" u="none" strike="noStrike" kern="1200" cap="none" spc="0" normalizeH="0" baseline="0" noProof="0" err="1">
                <a:ln>
                  <a:noFill/>
                </a:ln>
                <a:solidFill>
                  <a:srgbClr val="FFFFFF"/>
                </a:solidFill>
                <a:effectLst/>
                <a:uLnTx/>
                <a:uFillTx/>
                <a:latin typeface="COOP" panose="02010504010101010104" pitchFamily="2" charset="0"/>
                <a:sym typeface="COOP" panose="02010504010101010104" pitchFamily="2" charset="0"/>
              </a:rPr>
              <a:t>mio</a:t>
            </a: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 </a:t>
            </a:r>
          </a:p>
        </p:txBody>
      </p:sp>
      <p:sp>
        <p:nvSpPr>
          <p:cNvPr id="13" name="Shape 386">
            <a:extLst>
              <a:ext uri="{FF2B5EF4-FFF2-40B4-BE49-F238E27FC236}">
                <a16:creationId xmlns:a16="http://schemas.microsoft.com/office/drawing/2014/main" id="{438A71D0-EB38-47A2-8DD9-A6C945F38AFF}"/>
              </a:ext>
            </a:extLst>
          </p:cNvPr>
          <p:cNvSpPr/>
          <p:nvPr/>
        </p:nvSpPr>
        <p:spPr>
          <a:xfrm>
            <a:off x="-331619" y="4845410"/>
            <a:ext cx="3244170"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MARKEDSANDEL</a:t>
            </a:r>
            <a:endParaRPr kumimoji="0" lang="en-GB" sz="24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29,3%</a:t>
            </a:r>
          </a:p>
        </p:txBody>
      </p:sp>
      <p:sp>
        <p:nvSpPr>
          <p:cNvPr id="14" name="Shape 386">
            <a:extLst>
              <a:ext uri="{FF2B5EF4-FFF2-40B4-BE49-F238E27FC236}">
                <a16:creationId xmlns:a16="http://schemas.microsoft.com/office/drawing/2014/main" id="{8FA1144B-B907-4096-B0EB-0390EA41EAEC}"/>
              </a:ext>
            </a:extLst>
          </p:cNvPr>
          <p:cNvSpPr/>
          <p:nvPr/>
        </p:nvSpPr>
        <p:spPr>
          <a:xfrm>
            <a:off x="1290466" y="5857456"/>
            <a:ext cx="3244170" cy="95410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20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ANSATTE</a:t>
            </a:r>
            <a:endParaRPr kumimoji="0" lang="en-GB" sz="2400" b="0"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latin typeface="Olsen-Bold"/>
                <a:ea typeface="Olsen-Bold"/>
                <a:cs typeface="Olsen-Bold"/>
                <a:sym typeface="Olsen-Bold"/>
              </a:defRPr>
            </a:pPr>
            <a:r>
              <a:rPr kumimoji="0" lang="en-GB" sz="3600" b="1" i="0" u="none" strike="noStrike" kern="1200" cap="none" spc="0" normalizeH="0" baseline="0" noProof="0">
                <a:ln>
                  <a:noFill/>
                </a:ln>
                <a:solidFill>
                  <a:srgbClr val="FFFFFF"/>
                </a:solidFill>
                <a:effectLst/>
                <a:uLnTx/>
                <a:uFillTx/>
                <a:latin typeface="COOP" panose="02010504010101010104" pitchFamily="2" charset="0"/>
                <a:sym typeface="COOP" panose="02010504010101010104" pitchFamily="2" charset="0"/>
              </a:rPr>
              <a:t>~40.000</a:t>
            </a:r>
          </a:p>
        </p:txBody>
      </p:sp>
      <p:sp>
        <p:nvSpPr>
          <p:cNvPr id="16" name="Rectangle 9">
            <a:extLst>
              <a:ext uri="{FF2B5EF4-FFF2-40B4-BE49-F238E27FC236}">
                <a16:creationId xmlns:a16="http://schemas.microsoft.com/office/drawing/2014/main" id="{1E5A0043-A9FE-42D3-A1F4-CB1394FB6F2E}"/>
              </a:ext>
            </a:extLst>
          </p:cNvPr>
          <p:cNvSpPr>
            <a:spLocks/>
          </p:cNvSpPr>
          <p:nvPr/>
        </p:nvSpPr>
        <p:spPr>
          <a:xfrm>
            <a:off x="286091" y="1240047"/>
            <a:ext cx="5742986" cy="910311"/>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4600" b="1"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COOP"/>
                <a:ea typeface="+mn-ea"/>
                <a:cs typeface="+mn-cs"/>
              </a:rPr>
              <a:t>Kort introduktion til Coop</a:t>
            </a:r>
            <a:endParaRPr kumimoji="0" lang="da-DK" sz="4600" b="0" i="0" u="none" strike="noStrike" kern="1200" cap="none" spc="0" normalizeH="0" baseline="0" noProof="0">
              <a:ln>
                <a:noFill/>
              </a:ln>
              <a:solidFill>
                <a:prstClr val="white"/>
              </a:solidFill>
              <a:effectLst>
                <a:outerShdw blurRad="63500" sx="102000" sy="102000" algn="ctr" rotWithShape="0">
                  <a:prstClr val="black">
                    <a:alpha val="40000"/>
                  </a:prstClr>
                </a:outerShdw>
              </a:effectLst>
              <a:uLnTx/>
              <a:uFillTx/>
              <a:latin typeface="COOP"/>
              <a:ea typeface="+mn-ea"/>
              <a:cs typeface="+mn-cs"/>
            </a:endParaRPr>
          </a:p>
        </p:txBody>
      </p:sp>
    </p:spTree>
    <p:extLst>
      <p:ext uri="{BB962C8B-B14F-4D97-AF65-F5344CB8AC3E}">
        <p14:creationId xmlns:p14="http://schemas.microsoft.com/office/powerpoint/2010/main" val="3928936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14">
            <a:extLst>
              <a:ext uri="{FF2B5EF4-FFF2-40B4-BE49-F238E27FC236}">
                <a16:creationId xmlns:a16="http://schemas.microsoft.com/office/drawing/2014/main" id="{BA175A65-42BE-4FDF-8AD0-5AC1CB946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illede 8">
            <a:extLst>
              <a:ext uri="{FF2B5EF4-FFF2-40B4-BE49-F238E27FC236}">
                <a16:creationId xmlns:a16="http://schemas.microsoft.com/office/drawing/2014/main" id="{BFB293E3-D6D0-2F03-B1B9-4FCB608F4430}"/>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20" y="-3"/>
            <a:ext cx="12188762" cy="6858000"/>
          </a:xfrm>
          <a:prstGeom prst="rect">
            <a:avLst/>
          </a:prstGeom>
        </p:spPr>
      </p:pic>
      <p:pic>
        <p:nvPicPr>
          <p:cNvPr id="7" name="Billede 6">
            <a:extLst>
              <a:ext uri="{FF2B5EF4-FFF2-40B4-BE49-F238E27FC236}">
                <a16:creationId xmlns:a16="http://schemas.microsoft.com/office/drawing/2014/main" id="{900834BA-17F2-B213-CBD8-FD02A9E6BC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06845" y="6"/>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5" name="Billede 4">
            <a:extLst>
              <a:ext uri="{FF2B5EF4-FFF2-40B4-BE49-F238E27FC236}">
                <a16:creationId xmlns:a16="http://schemas.microsoft.com/office/drawing/2014/main" id="{ACF89450-6E45-8E5B-6BDB-CA323832671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20" y="277469"/>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3" name="Billede 2">
            <a:extLst>
              <a:ext uri="{FF2B5EF4-FFF2-40B4-BE49-F238E27FC236}">
                <a16:creationId xmlns:a16="http://schemas.microsoft.com/office/drawing/2014/main" id="{A57A27D8-4870-D812-488F-A9D32985525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10" name="Title 1">
            <a:extLst>
              <a:ext uri="{FF2B5EF4-FFF2-40B4-BE49-F238E27FC236}">
                <a16:creationId xmlns:a16="http://schemas.microsoft.com/office/drawing/2014/main" id="{BA016F86-4225-DA70-CC97-F8190EEF573D}"/>
              </a:ext>
            </a:extLst>
          </p:cNvPr>
          <p:cNvSpPr txBox="1">
            <a:spLocks/>
          </p:cNvSpPr>
          <p:nvPr/>
        </p:nvSpPr>
        <p:spPr>
          <a:xfrm>
            <a:off x="185491" y="5280099"/>
            <a:ext cx="11817819" cy="145935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spcAft>
                <a:spcPts val="600"/>
              </a:spcAft>
            </a:pPr>
            <a:r>
              <a:rPr lang="en-US" sz="2800" kern="1200" dirty="0">
                <a:solidFill>
                  <a:schemeClr val="tx1"/>
                </a:solidFill>
                <a:latin typeface="+mj-lt"/>
                <a:ea typeface="+mj-ea"/>
                <a:cs typeface="+mj-cs"/>
              </a:rPr>
              <a:t>Frugt &amp; Grønt </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Afvikling</a:t>
            </a:r>
            <a:r>
              <a:rPr lang="en-US" sz="2800" b="0" kern="1200" dirty="0">
                <a:solidFill>
                  <a:schemeClr val="tx1"/>
                </a:solidFill>
                <a:latin typeface="+mj-lt"/>
                <a:ea typeface="+mj-ea"/>
                <a:cs typeface="+mj-cs"/>
              </a:rPr>
              <a:t> af </a:t>
            </a:r>
            <a:r>
              <a:rPr lang="en-US" sz="2800" b="0" kern="1200" dirty="0" err="1">
                <a:solidFill>
                  <a:schemeClr val="tx1"/>
                </a:solidFill>
                <a:latin typeface="+mj-lt"/>
                <a:ea typeface="+mj-ea"/>
                <a:cs typeface="+mj-cs"/>
              </a:rPr>
              <a:t>årets</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største</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messe</a:t>
            </a:r>
            <a:r>
              <a:rPr lang="en-US" sz="2800" b="0" kern="1200" dirty="0">
                <a:solidFill>
                  <a:schemeClr val="tx1"/>
                </a:solidFill>
                <a:latin typeface="+mj-lt"/>
                <a:ea typeface="+mj-ea"/>
                <a:cs typeface="+mj-cs"/>
              </a:rPr>
              <a:t> for alle </a:t>
            </a:r>
            <a:r>
              <a:rPr lang="en-US" sz="2800" b="0" kern="1200" dirty="0" err="1">
                <a:solidFill>
                  <a:schemeClr val="tx1"/>
                </a:solidFill>
                <a:latin typeface="+mj-lt"/>
                <a:ea typeface="+mj-ea"/>
                <a:cs typeface="+mj-cs"/>
              </a:rPr>
              <a:t>frugt</a:t>
            </a:r>
            <a:r>
              <a:rPr lang="en-US" sz="2800" b="0" kern="1200" dirty="0">
                <a:solidFill>
                  <a:schemeClr val="tx1"/>
                </a:solidFill>
                <a:latin typeface="+mj-lt"/>
                <a:ea typeface="+mj-ea"/>
                <a:cs typeface="+mj-cs"/>
              </a:rPr>
              <a:t> &amp; </a:t>
            </a:r>
            <a:r>
              <a:rPr lang="en-US" sz="2800" b="0" kern="1200" dirty="0" err="1">
                <a:solidFill>
                  <a:schemeClr val="tx1"/>
                </a:solidFill>
                <a:latin typeface="+mj-lt"/>
                <a:ea typeface="+mj-ea"/>
                <a:cs typeface="+mj-cs"/>
              </a:rPr>
              <a:t>grønt</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ledere</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i</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Kvickly</a:t>
            </a:r>
            <a:r>
              <a:rPr lang="en-US" sz="2800" b="0" kern="1200" dirty="0">
                <a:solidFill>
                  <a:schemeClr val="tx1"/>
                </a:solidFill>
                <a:latin typeface="+mj-lt"/>
                <a:ea typeface="+mj-ea"/>
                <a:cs typeface="+mj-cs"/>
              </a:rPr>
              <a:t> </a:t>
            </a:r>
            <a:r>
              <a:rPr lang="en-US" sz="2800" b="0" kern="1200" dirty="0" err="1">
                <a:solidFill>
                  <a:schemeClr val="tx1"/>
                </a:solidFill>
                <a:latin typeface="+mj-lt"/>
                <a:ea typeface="+mj-ea"/>
                <a:cs typeface="+mj-cs"/>
              </a:rPr>
              <a:t>og</a:t>
            </a:r>
            <a:r>
              <a:rPr lang="en-US" sz="2800" b="0" kern="1200" dirty="0">
                <a:solidFill>
                  <a:schemeClr val="tx1"/>
                </a:solidFill>
                <a:latin typeface="+mj-lt"/>
                <a:ea typeface="+mj-ea"/>
                <a:cs typeface="+mj-cs"/>
              </a:rPr>
              <a:t> Superbrugsen</a:t>
            </a:r>
          </a:p>
        </p:txBody>
      </p:sp>
    </p:spTree>
    <p:extLst>
      <p:ext uri="{BB962C8B-B14F-4D97-AF65-F5344CB8AC3E}">
        <p14:creationId xmlns:p14="http://schemas.microsoft.com/office/powerpoint/2010/main" val="234660819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AE5A61D3-DE7C-1755-3A59-B9133973CC2B}"/>
              </a:ext>
            </a:extLst>
          </p:cNvPr>
          <p:cNvPicPr>
            <a:picLocks noChangeAspect="1"/>
          </p:cNvPicPr>
          <p:nvPr/>
        </p:nvPicPr>
        <p:blipFill>
          <a:blip r:embed="rId3"/>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0107311" cy="853141"/>
          </a:xfrm>
          <a:prstGeom prst="rect">
            <a:avLst/>
          </a:prstGeom>
          <a:solidFill>
            <a:schemeClr val="bg1">
              <a:alpha val="75000"/>
            </a:schemeClr>
          </a:solidFill>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Frugt &amp; Grønt </a:t>
            </a:r>
            <a:r>
              <a:rPr lang="da-DK" sz="2400" b="0" dirty="0">
                <a:solidFill>
                  <a:schemeClr val="tx2"/>
                </a:solidFill>
              </a:rPr>
              <a:t>| Markant bedre kundemøde efter vi har investeret i at samle alle butikkernes Frugt &amp; Grønt ledere</a:t>
            </a:r>
          </a:p>
        </p:txBody>
      </p:sp>
      <p:pic>
        <p:nvPicPr>
          <p:cNvPr id="17" name="Billede 16">
            <a:extLst>
              <a:ext uri="{FF2B5EF4-FFF2-40B4-BE49-F238E27FC236}">
                <a16:creationId xmlns:a16="http://schemas.microsoft.com/office/drawing/2014/main" id="{A4396BE1-8F98-7129-CF1E-9CB6953029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71648" y="3769114"/>
            <a:ext cx="1425915" cy="1940311"/>
          </a:xfrm>
          <a:prstGeom prst="rect">
            <a:avLst/>
          </a:prstGeom>
          <a:ln>
            <a:solidFill>
              <a:schemeClr val="tx1"/>
            </a:solidFill>
          </a:ln>
        </p:spPr>
      </p:pic>
      <p:sp>
        <p:nvSpPr>
          <p:cNvPr id="18" name="Rektangel: afrundede hjørner 17">
            <a:extLst>
              <a:ext uri="{FF2B5EF4-FFF2-40B4-BE49-F238E27FC236}">
                <a16:creationId xmlns:a16="http://schemas.microsoft.com/office/drawing/2014/main" id="{D195E9BA-7F87-FAB6-C757-C843B60BF2F1}"/>
              </a:ext>
            </a:extLst>
          </p:cNvPr>
          <p:cNvSpPr/>
          <p:nvPr/>
        </p:nvSpPr>
        <p:spPr>
          <a:xfrm>
            <a:off x="100361" y="5796590"/>
            <a:ext cx="2888166" cy="713678"/>
          </a:xfrm>
          <a:prstGeom prst="roundRect">
            <a:avLst/>
          </a:prstGeom>
          <a:solidFill>
            <a:schemeClr val="bg1">
              <a:alpha val="93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chemeClr val="tx2"/>
                </a:solidFill>
              </a:rPr>
              <a:t>Markant bedre kundemøde</a:t>
            </a:r>
          </a:p>
        </p:txBody>
      </p:sp>
      <p:sp>
        <p:nvSpPr>
          <p:cNvPr id="19" name="Rektangel: afrundede hjørner 18">
            <a:extLst>
              <a:ext uri="{FF2B5EF4-FFF2-40B4-BE49-F238E27FC236}">
                <a16:creationId xmlns:a16="http://schemas.microsoft.com/office/drawing/2014/main" id="{E740A0BB-BDA1-1E64-C3E5-F1B1A2779D86}"/>
              </a:ext>
            </a:extLst>
          </p:cNvPr>
          <p:cNvSpPr/>
          <p:nvPr/>
        </p:nvSpPr>
        <p:spPr>
          <a:xfrm>
            <a:off x="3126059" y="5807742"/>
            <a:ext cx="2888166" cy="713678"/>
          </a:xfrm>
          <a:prstGeom prst="roundRect">
            <a:avLst/>
          </a:prstGeom>
          <a:solidFill>
            <a:schemeClr val="bg1">
              <a:alpha val="93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chemeClr val="tx2"/>
                </a:solidFill>
              </a:rPr>
              <a:t>Løftet kvalitet &amp; friskhed</a:t>
            </a:r>
          </a:p>
        </p:txBody>
      </p:sp>
      <p:pic>
        <p:nvPicPr>
          <p:cNvPr id="5" name="Billede 4">
            <a:extLst>
              <a:ext uri="{FF2B5EF4-FFF2-40B4-BE49-F238E27FC236}">
                <a16:creationId xmlns:a16="http://schemas.microsoft.com/office/drawing/2014/main" id="{12B2E737-0746-7447-32A6-4E515169BF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71647" y="1928140"/>
            <a:ext cx="1425915" cy="1940310"/>
          </a:xfrm>
          <a:prstGeom prst="rect">
            <a:avLst/>
          </a:prstGeom>
          <a:ln>
            <a:solidFill>
              <a:schemeClr val="tx1"/>
            </a:solidFill>
          </a:ln>
        </p:spPr>
      </p:pic>
      <p:pic>
        <p:nvPicPr>
          <p:cNvPr id="9" name="Billede 8">
            <a:extLst>
              <a:ext uri="{FF2B5EF4-FFF2-40B4-BE49-F238E27FC236}">
                <a16:creationId xmlns:a16="http://schemas.microsoft.com/office/drawing/2014/main" id="{E0DC0D67-A59F-E210-68FB-9D02A85C99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71648" y="87164"/>
            <a:ext cx="1425915" cy="1940311"/>
          </a:xfrm>
          <a:prstGeom prst="rect">
            <a:avLst/>
          </a:prstGeom>
          <a:ln>
            <a:solidFill>
              <a:schemeClr val="tx1"/>
            </a:solidFill>
          </a:ln>
        </p:spPr>
      </p:pic>
      <p:sp>
        <p:nvSpPr>
          <p:cNvPr id="20" name="Rektangel: afrundede hjørner 19">
            <a:extLst>
              <a:ext uri="{FF2B5EF4-FFF2-40B4-BE49-F238E27FC236}">
                <a16:creationId xmlns:a16="http://schemas.microsoft.com/office/drawing/2014/main" id="{08E2E799-4E8E-1108-3F42-54294176C5EB}"/>
              </a:ext>
            </a:extLst>
          </p:cNvPr>
          <p:cNvSpPr/>
          <p:nvPr/>
        </p:nvSpPr>
        <p:spPr>
          <a:xfrm>
            <a:off x="6177775" y="5807742"/>
            <a:ext cx="2888166" cy="713678"/>
          </a:xfrm>
          <a:prstGeom prst="roundRect">
            <a:avLst/>
          </a:prstGeom>
          <a:solidFill>
            <a:schemeClr val="bg1">
              <a:alpha val="93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a:solidFill>
                  <a:schemeClr val="tx2"/>
                </a:solidFill>
              </a:rPr>
              <a:t>Øget varetilgængeligheden</a:t>
            </a:r>
            <a:endParaRPr lang="da-DK" sz="1400" b="1" dirty="0">
              <a:solidFill>
                <a:schemeClr val="tx2"/>
              </a:solidFill>
            </a:endParaRPr>
          </a:p>
        </p:txBody>
      </p:sp>
      <p:sp>
        <p:nvSpPr>
          <p:cNvPr id="21" name="Rektangel: afrundede hjørner 20">
            <a:extLst>
              <a:ext uri="{FF2B5EF4-FFF2-40B4-BE49-F238E27FC236}">
                <a16:creationId xmlns:a16="http://schemas.microsoft.com/office/drawing/2014/main" id="{8C213E10-41A6-7028-8E65-AAFF56F0FE32}"/>
              </a:ext>
            </a:extLst>
          </p:cNvPr>
          <p:cNvSpPr/>
          <p:nvPr/>
        </p:nvSpPr>
        <p:spPr>
          <a:xfrm>
            <a:off x="9203473" y="5807742"/>
            <a:ext cx="2888166" cy="713678"/>
          </a:xfrm>
          <a:prstGeom prst="roundRect">
            <a:avLst/>
          </a:prstGeom>
          <a:solidFill>
            <a:schemeClr val="bg1">
              <a:alpha val="93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solidFill>
                  <a:schemeClr val="tx2"/>
                </a:solidFill>
              </a:rPr>
              <a:t>Omsætningsvækst</a:t>
            </a:r>
          </a:p>
        </p:txBody>
      </p:sp>
      <p:sp>
        <p:nvSpPr>
          <p:cNvPr id="22" name="Ellipse 21">
            <a:extLst>
              <a:ext uri="{FF2B5EF4-FFF2-40B4-BE49-F238E27FC236}">
                <a16:creationId xmlns:a16="http://schemas.microsoft.com/office/drawing/2014/main" id="{44EBFADE-F73D-ADFD-BE19-3B3C02F03FF3}"/>
              </a:ext>
            </a:extLst>
          </p:cNvPr>
          <p:cNvSpPr/>
          <p:nvPr/>
        </p:nvSpPr>
        <p:spPr>
          <a:xfrm>
            <a:off x="1185746" y="5229921"/>
            <a:ext cx="717396" cy="7136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Ellipse 22">
            <a:extLst>
              <a:ext uri="{FF2B5EF4-FFF2-40B4-BE49-F238E27FC236}">
                <a16:creationId xmlns:a16="http://schemas.microsoft.com/office/drawing/2014/main" id="{6526A566-A74E-ADCB-9EFE-0BF2715F4611}"/>
              </a:ext>
            </a:extLst>
          </p:cNvPr>
          <p:cNvSpPr/>
          <p:nvPr/>
        </p:nvSpPr>
        <p:spPr>
          <a:xfrm>
            <a:off x="4211444" y="5229920"/>
            <a:ext cx="717396" cy="7136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Ellipse 23">
            <a:extLst>
              <a:ext uri="{FF2B5EF4-FFF2-40B4-BE49-F238E27FC236}">
                <a16:creationId xmlns:a16="http://schemas.microsoft.com/office/drawing/2014/main" id="{950AE7A7-C878-E69E-14B7-574430F5346D}"/>
              </a:ext>
            </a:extLst>
          </p:cNvPr>
          <p:cNvSpPr/>
          <p:nvPr/>
        </p:nvSpPr>
        <p:spPr>
          <a:xfrm>
            <a:off x="7263160" y="5227876"/>
            <a:ext cx="717396" cy="7136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a:extLst>
              <a:ext uri="{FF2B5EF4-FFF2-40B4-BE49-F238E27FC236}">
                <a16:creationId xmlns:a16="http://schemas.microsoft.com/office/drawing/2014/main" id="{5A156526-A241-28A6-0667-305E9A3B0B67}"/>
              </a:ext>
            </a:extLst>
          </p:cNvPr>
          <p:cNvSpPr/>
          <p:nvPr/>
        </p:nvSpPr>
        <p:spPr>
          <a:xfrm>
            <a:off x="10285141" y="5230943"/>
            <a:ext cx="717396" cy="71367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7" name="Grafik 26" descr="Indkøbsvogn kontur">
            <a:extLst>
              <a:ext uri="{FF2B5EF4-FFF2-40B4-BE49-F238E27FC236}">
                <a16:creationId xmlns:a16="http://schemas.microsoft.com/office/drawing/2014/main" id="{99C9E285-8628-2109-8D37-2F80233D605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02209" y="5372296"/>
            <a:ext cx="435446" cy="435446"/>
          </a:xfrm>
          <a:prstGeom prst="rect">
            <a:avLst/>
          </a:prstGeom>
        </p:spPr>
      </p:pic>
      <p:pic>
        <p:nvPicPr>
          <p:cNvPr id="31" name="Grafik 30" descr="Butik kontur">
            <a:extLst>
              <a:ext uri="{FF2B5EF4-FFF2-40B4-BE49-F238E27FC236}">
                <a16:creationId xmlns:a16="http://schemas.microsoft.com/office/drawing/2014/main" id="{024DAB1F-DFC2-43C7-1B40-148A8ED03FE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318739" y="5361144"/>
            <a:ext cx="435446" cy="435446"/>
          </a:xfrm>
          <a:prstGeom prst="rect">
            <a:avLst/>
          </a:prstGeom>
        </p:spPr>
      </p:pic>
      <p:pic>
        <p:nvPicPr>
          <p:cNvPr id="33" name="Grafik 32" descr="3-stjernet bedømmelse med massiv udfyldning">
            <a:extLst>
              <a:ext uri="{FF2B5EF4-FFF2-40B4-BE49-F238E27FC236}">
                <a16:creationId xmlns:a16="http://schemas.microsoft.com/office/drawing/2014/main" id="{123786DD-1D1E-114F-7AC3-5E37061BF09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356302" y="5340591"/>
            <a:ext cx="435446" cy="435446"/>
          </a:xfrm>
          <a:prstGeom prst="rect">
            <a:avLst/>
          </a:prstGeom>
        </p:spPr>
      </p:pic>
      <p:pic>
        <p:nvPicPr>
          <p:cNvPr id="35" name="Grafik 34" descr="Søjlediagram med opadgående tendens kontur">
            <a:extLst>
              <a:ext uri="{FF2B5EF4-FFF2-40B4-BE49-F238E27FC236}">
                <a16:creationId xmlns:a16="http://schemas.microsoft.com/office/drawing/2014/main" id="{4F3DB04F-2D01-F7FE-542C-9B2D77BD4BBB}"/>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423388" y="5372296"/>
            <a:ext cx="435446" cy="435446"/>
          </a:xfrm>
          <a:prstGeom prst="rect">
            <a:avLst/>
          </a:prstGeom>
        </p:spPr>
      </p:pic>
    </p:spTree>
    <p:extLst>
      <p:ext uri="{BB962C8B-B14F-4D97-AF65-F5344CB8AC3E}">
        <p14:creationId xmlns:p14="http://schemas.microsoft.com/office/powerpoint/2010/main" val="93152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2" descr="A picture containing text, person&#10;&#10;Description automatically generated">
            <a:extLst>
              <a:ext uri="{FF2B5EF4-FFF2-40B4-BE49-F238E27FC236}">
                <a16:creationId xmlns:a16="http://schemas.microsoft.com/office/drawing/2014/main" id="{1AFE8F80-4149-A839-626F-0AB7836F04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792" cy="6858000"/>
          </a:xfrm>
          <a:prstGeom prst="rect">
            <a:avLst/>
          </a:prstGeom>
        </p:spPr>
      </p:pic>
      <p:sp>
        <p:nvSpPr>
          <p:cNvPr id="2" name="GradientOverlay">
            <a:extLst>
              <a:ext uri="{FF2B5EF4-FFF2-40B4-BE49-F238E27FC236}">
                <a16:creationId xmlns:a16="http://schemas.microsoft.com/office/drawing/2014/main" id="{ECCFA05E-392C-EFB2-2357-3ECC5E7CE87B}"/>
              </a:ext>
            </a:extLst>
          </p:cNvPr>
          <p:cNvSpPr/>
          <p:nvPr>
            <p:custDataLst>
              <p:tags r:id="rId1"/>
            </p:custDataLst>
          </p:nvPr>
        </p:nvSpPr>
        <p:spPr>
          <a:xfrm>
            <a:off x="0" y="0"/>
            <a:ext cx="12192002" cy="6858001"/>
          </a:xfrm>
          <a:prstGeom prst="rect">
            <a:avLst/>
          </a:prstGeom>
          <a:solidFill>
            <a:schemeClr val="bg1">
              <a:alpha val="80000"/>
            </a:scheme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OP" pitchFamily="2" charset="0"/>
              <a:ea typeface="+mn-ea"/>
              <a:cs typeface="+mn-cs"/>
              <a:sym typeface="+mn-lt"/>
            </a:endParaRPr>
          </a:p>
        </p:txBody>
      </p:sp>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Medarbejdere</a:t>
            </a:r>
            <a:r>
              <a:rPr lang="da-DK" sz="2400" b="0" dirty="0">
                <a:solidFill>
                  <a:schemeClr val="tx2"/>
                </a:solidFill>
              </a:rPr>
              <a:t>| Status på vores mennesker</a:t>
            </a:r>
          </a:p>
        </p:txBody>
      </p:sp>
      <p:sp>
        <p:nvSpPr>
          <p:cNvPr id="15" name="Rektangel: afrundede hjørner 14">
            <a:extLst>
              <a:ext uri="{FF2B5EF4-FFF2-40B4-BE49-F238E27FC236}">
                <a16:creationId xmlns:a16="http://schemas.microsoft.com/office/drawing/2014/main" id="{35C4390A-1EE5-89A7-143F-87158D6B1CDB}"/>
              </a:ext>
            </a:extLst>
          </p:cNvPr>
          <p:cNvSpPr/>
          <p:nvPr/>
        </p:nvSpPr>
        <p:spPr>
          <a:xfrm>
            <a:off x="469900" y="2552699"/>
            <a:ext cx="2521801" cy="4013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t>2023 vs. 2022</a:t>
            </a:r>
          </a:p>
          <a:p>
            <a:pPr algn="ctr"/>
            <a:endParaRPr lang="da-DK" sz="1400" dirty="0"/>
          </a:p>
          <a:p>
            <a:pPr algn="ctr"/>
            <a:r>
              <a:rPr lang="da-DK" sz="1400" dirty="0"/>
              <a:t>Reducering af:</a:t>
            </a:r>
          </a:p>
          <a:p>
            <a:pPr algn="ctr"/>
            <a:r>
              <a:rPr lang="da-DK" sz="1400" dirty="0"/>
              <a:t>Sygefravær </a:t>
            </a:r>
          </a:p>
          <a:p>
            <a:pPr algn="ctr"/>
            <a:r>
              <a:rPr lang="da-DK" sz="1400" dirty="0"/>
              <a:t>og personaleomsætning</a:t>
            </a:r>
          </a:p>
          <a:p>
            <a:pPr algn="ctr"/>
            <a:endParaRPr lang="da-DK" sz="1400" dirty="0"/>
          </a:p>
          <a:p>
            <a:pPr algn="ctr"/>
            <a:endParaRPr lang="da-DK" sz="1400" dirty="0"/>
          </a:p>
        </p:txBody>
      </p:sp>
      <p:sp>
        <p:nvSpPr>
          <p:cNvPr id="16" name="Rektangel: afrundede hjørner 15">
            <a:extLst>
              <a:ext uri="{FF2B5EF4-FFF2-40B4-BE49-F238E27FC236}">
                <a16:creationId xmlns:a16="http://schemas.microsoft.com/office/drawing/2014/main" id="{6E62C620-B173-D61F-FB28-AD1C4960828C}"/>
              </a:ext>
            </a:extLst>
          </p:cNvPr>
          <p:cNvSpPr/>
          <p:nvPr/>
        </p:nvSpPr>
        <p:spPr>
          <a:xfrm>
            <a:off x="9200299" y="2552699"/>
            <a:ext cx="2521801" cy="4013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t>HR plan 2024 </a:t>
            </a:r>
          </a:p>
          <a:p>
            <a:pPr algn="ctr"/>
            <a:endParaRPr lang="da-DK" sz="1400" dirty="0"/>
          </a:p>
          <a:p>
            <a:pPr algn="ctr"/>
            <a:r>
              <a:rPr lang="da-DK" sz="1400" dirty="0"/>
              <a:t>Udarbejdet med konkrete initiativer med målet at gøre det endnu nemmere at lykkes som leder i kædens butikker</a:t>
            </a:r>
          </a:p>
        </p:txBody>
      </p:sp>
      <p:sp>
        <p:nvSpPr>
          <p:cNvPr id="17" name="Rektangel: afrundede hjørner 16">
            <a:extLst>
              <a:ext uri="{FF2B5EF4-FFF2-40B4-BE49-F238E27FC236}">
                <a16:creationId xmlns:a16="http://schemas.microsoft.com/office/drawing/2014/main" id="{382EDE00-B297-AB9B-B7AB-BA1FFC224138}"/>
              </a:ext>
            </a:extLst>
          </p:cNvPr>
          <p:cNvSpPr/>
          <p:nvPr/>
        </p:nvSpPr>
        <p:spPr>
          <a:xfrm>
            <a:off x="3461601" y="2564731"/>
            <a:ext cx="2521801" cy="4013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t>98%</a:t>
            </a:r>
          </a:p>
          <a:p>
            <a:pPr algn="ctr"/>
            <a:endParaRPr lang="da-DK" sz="1400" b="1" dirty="0"/>
          </a:p>
          <a:p>
            <a:pPr algn="ctr"/>
            <a:r>
              <a:rPr lang="da-DK" sz="1400" dirty="0"/>
              <a:t>Af vores uddeler- og varehuschef stillinger besættes med interne kandidater</a:t>
            </a:r>
          </a:p>
          <a:p>
            <a:pPr algn="ctr"/>
            <a:endParaRPr lang="da-DK" sz="1400" dirty="0"/>
          </a:p>
          <a:p>
            <a:pPr algn="ctr"/>
            <a:endParaRPr lang="da-DK" sz="1400" dirty="0"/>
          </a:p>
        </p:txBody>
      </p:sp>
      <p:sp>
        <p:nvSpPr>
          <p:cNvPr id="18" name="Rektangel: afrundede hjørner 17">
            <a:extLst>
              <a:ext uri="{FF2B5EF4-FFF2-40B4-BE49-F238E27FC236}">
                <a16:creationId xmlns:a16="http://schemas.microsoft.com/office/drawing/2014/main" id="{85846340-2819-CF30-1C20-5046DD51F055}"/>
              </a:ext>
            </a:extLst>
          </p:cNvPr>
          <p:cNvSpPr/>
          <p:nvPr/>
        </p:nvSpPr>
        <p:spPr>
          <a:xfrm>
            <a:off x="6330950" y="2552699"/>
            <a:ext cx="2521801" cy="40132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400" b="1" dirty="0"/>
              <a:t>2 ekstra talentforløb</a:t>
            </a:r>
          </a:p>
          <a:p>
            <a:pPr algn="ctr"/>
            <a:endParaRPr lang="da-DK" sz="1400" b="1" dirty="0"/>
          </a:p>
          <a:p>
            <a:pPr algn="ctr"/>
            <a:r>
              <a:rPr lang="da-DK" sz="1400" dirty="0"/>
              <a:t>Planlagt for at imødekomme interesse og behov for pipeline til lederstillinger</a:t>
            </a:r>
          </a:p>
          <a:p>
            <a:pPr algn="ctr"/>
            <a:endParaRPr lang="da-DK" sz="1400" dirty="0"/>
          </a:p>
        </p:txBody>
      </p:sp>
      <p:sp>
        <p:nvSpPr>
          <p:cNvPr id="19" name="Ellipse 18">
            <a:extLst>
              <a:ext uri="{FF2B5EF4-FFF2-40B4-BE49-F238E27FC236}">
                <a16:creationId xmlns:a16="http://schemas.microsoft.com/office/drawing/2014/main" id="{F930E080-1BD9-8E80-F366-D838FF499BFC}"/>
              </a:ext>
            </a:extLst>
          </p:cNvPr>
          <p:cNvSpPr/>
          <p:nvPr/>
        </p:nvSpPr>
        <p:spPr>
          <a:xfrm>
            <a:off x="1019600" y="1412927"/>
            <a:ext cx="1422400" cy="14097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Ellipse 19">
            <a:extLst>
              <a:ext uri="{FF2B5EF4-FFF2-40B4-BE49-F238E27FC236}">
                <a16:creationId xmlns:a16="http://schemas.microsoft.com/office/drawing/2014/main" id="{474657DA-9AC5-84ED-E2FD-62ADCC6A07F9}"/>
              </a:ext>
            </a:extLst>
          </p:cNvPr>
          <p:cNvSpPr/>
          <p:nvPr/>
        </p:nvSpPr>
        <p:spPr>
          <a:xfrm>
            <a:off x="4011301" y="1412927"/>
            <a:ext cx="1422400" cy="14097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F74AE9FC-3A85-F0AC-B4FE-6AC68B4985C1}"/>
              </a:ext>
            </a:extLst>
          </p:cNvPr>
          <p:cNvSpPr/>
          <p:nvPr/>
        </p:nvSpPr>
        <p:spPr>
          <a:xfrm>
            <a:off x="6880650" y="1412927"/>
            <a:ext cx="1422400" cy="14097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Ellipse 21">
            <a:extLst>
              <a:ext uri="{FF2B5EF4-FFF2-40B4-BE49-F238E27FC236}">
                <a16:creationId xmlns:a16="http://schemas.microsoft.com/office/drawing/2014/main" id="{1AE22272-A909-6227-3A94-FD7925BF1307}"/>
              </a:ext>
            </a:extLst>
          </p:cNvPr>
          <p:cNvSpPr/>
          <p:nvPr/>
        </p:nvSpPr>
        <p:spPr>
          <a:xfrm>
            <a:off x="9808804" y="1412927"/>
            <a:ext cx="1422400" cy="1409700"/>
          </a:xfrm>
          <a:prstGeom prst="ellipse">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Grafik 13" descr="Nedadgående trendkurve med massiv udfyldning">
            <a:extLst>
              <a:ext uri="{FF2B5EF4-FFF2-40B4-BE49-F238E27FC236}">
                <a16:creationId xmlns:a16="http://schemas.microsoft.com/office/drawing/2014/main" id="{DD030F68-8D77-89B6-9DE8-856753913E5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73600" y="1658313"/>
            <a:ext cx="914400" cy="914400"/>
          </a:xfrm>
          <a:prstGeom prst="rect">
            <a:avLst/>
          </a:prstGeom>
        </p:spPr>
      </p:pic>
      <p:pic>
        <p:nvPicPr>
          <p:cNvPr id="12" name="Grafik 11" descr="Ledelse kontur">
            <a:extLst>
              <a:ext uri="{FF2B5EF4-FFF2-40B4-BE49-F238E27FC236}">
                <a16:creationId xmlns:a16="http://schemas.microsoft.com/office/drawing/2014/main" id="{C5924802-B730-8112-1CB9-ACC4443C190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65301" y="1638298"/>
            <a:ext cx="914400" cy="914400"/>
          </a:xfrm>
          <a:prstGeom prst="rect">
            <a:avLst/>
          </a:prstGeom>
        </p:spPr>
      </p:pic>
      <p:pic>
        <p:nvPicPr>
          <p:cNvPr id="9" name="Grafik 8" descr="Forretningsudvikling kontur">
            <a:extLst>
              <a:ext uri="{FF2B5EF4-FFF2-40B4-BE49-F238E27FC236}">
                <a16:creationId xmlns:a16="http://schemas.microsoft.com/office/drawing/2014/main" id="{422E147E-012B-BD0C-0B5C-AFE275D93E4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206301" y="1638298"/>
            <a:ext cx="914400" cy="914400"/>
          </a:xfrm>
          <a:prstGeom prst="rect">
            <a:avLst/>
          </a:prstGeom>
        </p:spPr>
      </p:pic>
      <p:pic>
        <p:nvPicPr>
          <p:cNvPr id="5" name="Grafik 4" descr="Ambition kontur">
            <a:extLst>
              <a:ext uri="{FF2B5EF4-FFF2-40B4-BE49-F238E27FC236}">
                <a16:creationId xmlns:a16="http://schemas.microsoft.com/office/drawing/2014/main" id="{9439902C-267E-8219-BDFA-A0FDBB1334C7}"/>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062804" y="1638298"/>
            <a:ext cx="914400" cy="914400"/>
          </a:xfrm>
          <a:prstGeom prst="rect">
            <a:avLst/>
          </a:prstGeom>
        </p:spPr>
      </p:pic>
    </p:spTree>
    <p:extLst>
      <p:ext uri="{BB962C8B-B14F-4D97-AF65-F5344CB8AC3E}">
        <p14:creationId xmlns:p14="http://schemas.microsoft.com/office/powerpoint/2010/main" val="2138356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dertitel 2">
            <a:extLst>
              <a:ext uri="{FF2B5EF4-FFF2-40B4-BE49-F238E27FC236}">
                <a16:creationId xmlns:a16="http://schemas.microsoft.com/office/drawing/2014/main" id="{191F2CFC-CD2E-41A0-A0FF-E712F892FB2B}"/>
              </a:ext>
            </a:extLst>
          </p:cNvPr>
          <p:cNvSpPr txBox="1">
            <a:spLocks/>
          </p:cNvSpPr>
          <p:nvPr/>
        </p:nvSpPr>
        <p:spPr>
          <a:xfrm>
            <a:off x="695325" y="4067444"/>
            <a:ext cx="8064500" cy="1655762"/>
          </a:xfrm>
          <a:prstGeom prst="rect">
            <a:avLst/>
          </a:prstGeom>
        </p:spPr>
        <p:txBody>
          <a:bodyPr/>
          <a:lst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Trebuchet MS" panose="020B0603020202020204" pitchFamily="34" charset="0"/>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Trebuchet MS" panose="020B0603020202020204" pitchFamily="34" charset="0"/>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Trebuchet MS" panose="020B0603020202020204" pitchFamily="34" charset="0"/>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Trebuchet MS" panose="020B0603020202020204" pitchFamily="34" charset="0"/>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Trebuchet MS" panose="020B0603020202020204" pitchFamily="34" charset="0"/>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a:lstStyle>
          <a:p>
            <a:pPr marL="0" marR="0" lvl="0" indent="0" algn="l" defTabSz="914400" rtl="0" eaLnBrk="1" fontAlgn="auto" latinLnBrk="0" hangingPunct="1">
              <a:lnSpc>
                <a:spcPct val="110000"/>
              </a:lnSpc>
              <a:spcBef>
                <a:spcPts val="600"/>
              </a:spcBef>
              <a:spcAft>
                <a:spcPts val="300"/>
              </a:spcAft>
              <a:buClrTx/>
              <a:buSzTx/>
              <a:buFont typeface="Arial" panose="020B0604020202020204" pitchFamily="34" charset="0"/>
              <a:buChar char="​"/>
              <a:tabLst/>
              <a:defRPr/>
            </a:pPr>
            <a:endParaRPr kumimoji="0" lang="da-DK" sz="1400" b="1" i="0" u="none" strike="noStrike" kern="1200" cap="none" spc="0" normalizeH="0" baseline="0" noProof="0" dirty="0">
              <a:ln>
                <a:noFill/>
              </a:ln>
              <a:solidFill>
                <a:prstClr val="white"/>
              </a:solidFill>
              <a:effectLst/>
              <a:uLnTx/>
              <a:uFillTx/>
              <a:latin typeface="COOP"/>
              <a:ea typeface="+mn-ea"/>
              <a:cs typeface="+mn-cs"/>
              <a:sym typeface="Trebuchet MS" panose="020B0603020202020204" pitchFamily="34" charset="0"/>
            </a:endParaRPr>
          </a:p>
        </p:txBody>
      </p:sp>
      <p:sp>
        <p:nvSpPr>
          <p:cNvPr id="2" name="Titel 1">
            <a:extLst>
              <a:ext uri="{FF2B5EF4-FFF2-40B4-BE49-F238E27FC236}">
                <a16:creationId xmlns:a16="http://schemas.microsoft.com/office/drawing/2014/main" id="{15F792F9-995A-D178-96B6-3321FAD09FDD}"/>
              </a:ext>
            </a:extLst>
          </p:cNvPr>
          <p:cNvSpPr txBox="1">
            <a:spLocks/>
          </p:cNvSpPr>
          <p:nvPr/>
        </p:nvSpPr>
        <p:spPr>
          <a:xfrm>
            <a:off x="3077117" y="4956927"/>
            <a:ext cx="8987465" cy="1046308"/>
          </a:xfrm>
          <a:prstGeom prst="rect">
            <a:avLst/>
          </a:prstGeom>
        </p:spPr>
        <p:txBody>
          <a:bodyPr anchor="b"/>
          <a:lstStyle>
            <a:lvl1pPr algn="l" defTabSz="914400"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a:lstStyle>
          <a:p>
            <a:pPr>
              <a:defRPr sz="2800">
                <a:latin typeface="Olsen-Bold"/>
                <a:ea typeface="Olsen-Bold"/>
                <a:cs typeface="Olsen-Bold"/>
                <a:sym typeface="Olsen-Bold"/>
              </a:defRPr>
            </a:pPr>
            <a:endParaRPr lang="en-GB" sz="2000" b="1" dirty="0">
              <a:solidFill>
                <a:srgbClr val="FFFFFF"/>
              </a:solidFill>
              <a:ea typeface="Olsen-Bold"/>
              <a:cs typeface="Olsen-Bold"/>
              <a:sym typeface="COOP" panose="02010504010101010104" pitchFamily="2" charset="0"/>
            </a:endParaRPr>
          </a:p>
          <a:p>
            <a:pPr>
              <a:defRPr sz="2800">
                <a:latin typeface="Olsen-Bold"/>
                <a:ea typeface="Olsen-Bold"/>
                <a:cs typeface="Olsen-Bold"/>
                <a:sym typeface="Olsen-Bold"/>
              </a:defRPr>
            </a:pPr>
            <a:r>
              <a:rPr lang="en-GB" sz="2000" dirty="0">
                <a:solidFill>
                  <a:srgbClr val="FFFFFF"/>
                </a:solidFill>
                <a:ea typeface="Olsen-Bold"/>
                <a:cs typeface="Olsen-Bold"/>
                <a:sym typeface="COOP" panose="02010504010101010104" pitchFamily="2" charset="0"/>
              </a:rPr>
              <a:t>‘Det </a:t>
            </a:r>
            <a:r>
              <a:rPr lang="en-GB" sz="2000" dirty="0" err="1">
                <a:solidFill>
                  <a:srgbClr val="FFFFFF"/>
                </a:solidFill>
                <a:ea typeface="Olsen-Bold"/>
                <a:cs typeface="Olsen-Bold"/>
                <a:sym typeface="COOP" panose="02010504010101010104" pitchFamily="2" charset="0"/>
              </a:rPr>
              <a:t>skal</a:t>
            </a:r>
            <a:r>
              <a:rPr lang="en-GB" sz="2000" dirty="0">
                <a:solidFill>
                  <a:srgbClr val="FFFFFF"/>
                </a:solidFill>
                <a:ea typeface="Olsen-Bold"/>
                <a:cs typeface="Olsen-Bold"/>
                <a:sym typeface="COOP" panose="02010504010101010104" pitchFamily="2" charset="0"/>
              </a:rPr>
              <a:t> </a:t>
            </a:r>
            <a:r>
              <a:rPr lang="en-GB" sz="2000" dirty="0" err="1">
                <a:solidFill>
                  <a:srgbClr val="FFFFFF"/>
                </a:solidFill>
                <a:ea typeface="Olsen-Bold"/>
                <a:cs typeface="Olsen-Bold"/>
                <a:sym typeface="COOP" panose="02010504010101010104" pitchFamily="2" charset="0"/>
              </a:rPr>
              <a:t>være</a:t>
            </a:r>
            <a:r>
              <a:rPr lang="en-GB" sz="2000" dirty="0">
                <a:solidFill>
                  <a:srgbClr val="FFFFFF"/>
                </a:solidFill>
                <a:ea typeface="Olsen-Bold"/>
                <a:cs typeface="Olsen-Bold"/>
                <a:sym typeface="COOP" panose="02010504010101010104" pitchFamily="2" charset="0"/>
              </a:rPr>
              <a:t> </a:t>
            </a:r>
            <a:r>
              <a:rPr lang="en-GB" sz="2000" dirty="0" err="1">
                <a:solidFill>
                  <a:srgbClr val="FFFFFF"/>
                </a:solidFill>
                <a:ea typeface="Olsen-Bold"/>
                <a:cs typeface="Olsen-Bold"/>
                <a:sym typeface="COOP" panose="02010504010101010104" pitchFamily="2" charset="0"/>
              </a:rPr>
              <a:t>billigere</a:t>
            </a:r>
            <a:r>
              <a:rPr lang="en-GB" sz="2000" dirty="0">
                <a:solidFill>
                  <a:srgbClr val="FFFFFF"/>
                </a:solidFill>
                <a:ea typeface="Olsen-Bold"/>
                <a:cs typeface="Olsen-Bold"/>
                <a:sym typeface="COOP" panose="02010504010101010104" pitchFamily="2" charset="0"/>
              </a:rPr>
              <a:t> at handle </a:t>
            </a:r>
            <a:r>
              <a:rPr lang="en-GB" sz="2000" dirty="0" err="1">
                <a:solidFill>
                  <a:srgbClr val="FFFFFF"/>
                </a:solidFill>
                <a:ea typeface="Olsen-Bold"/>
                <a:cs typeface="Olsen-Bold"/>
                <a:sym typeface="COOP" panose="02010504010101010104" pitchFamily="2" charset="0"/>
              </a:rPr>
              <a:t>dagligvarer</a:t>
            </a:r>
            <a:r>
              <a:rPr lang="en-GB" sz="2000" dirty="0">
                <a:solidFill>
                  <a:srgbClr val="FFFFFF"/>
                </a:solidFill>
                <a:ea typeface="Olsen-Bold"/>
                <a:cs typeface="Olsen-Bold"/>
                <a:sym typeface="COOP" panose="02010504010101010104" pitchFamily="2" charset="0"/>
              </a:rPr>
              <a:t>’ </a:t>
            </a:r>
          </a:p>
          <a:p>
            <a:pPr>
              <a:defRPr sz="2800">
                <a:latin typeface="Olsen-Bold"/>
                <a:ea typeface="Olsen-Bold"/>
                <a:cs typeface="Olsen-Bold"/>
                <a:sym typeface="Olsen-Bold"/>
              </a:defRPr>
            </a:pPr>
            <a:endParaRPr lang="en-GB" sz="2000" dirty="0">
              <a:solidFill>
                <a:srgbClr val="FFFFFF"/>
              </a:solidFill>
              <a:ea typeface="Olsen-Bold"/>
              <a:cs typeface="Olsen-Bold"/>
              <a:sym typeface="COOP" panose="02010504010101010104" pitchFamily="2" charset="0"/>
            </a:endParaRPr>
          </a:p>
          <a:p>
            <a:pPr>
              <a:defRPr sz="2800">
                <a:latin typeface="Olsen-Bold"/>
                <a:ea typeface="Olsen-Bold"/>
                <a:cs typeface="Olsen-Bold"/>
                <a:sym typeface="Olsen-Bold"/>
              </a:defRPr>
            </a:pPr>
            <a:r>
              <a:rPr lang="en-GB" sz="2000" dirty="0" err="1">
                <a:solidFill>
                  <a:srgbClr val="FFFFFF"/>
                </a:solidFill>
                <a:ea typeface="Olsen-Bold"/>
                <a:cs typeface="Olsen-Bold"/>
                <a:sym typeface="COOP" panose="02010504010101010104" pitchFamily="2" charset="0"/>
              </a:rPr>
              <a:t>Derfor</a:t>
            </a:r>
            <a:r>
              <a:rPr lang="en-GB" sz="2000" dirty="0">
                <a:solidFill>
                  <a:srgbClr val="FFFFFF"/>
                </a:solidFill>
                <a:ea typeface="Olsen-Bold"/>
                <a:cs typeface="Olsen-Bold"/>
                <a:sym typeface="COOP" panose="02010504010101010104" pitchFamily="2" charset="0"/>
              </a:rPr>
              <a:t> </a:t>
            </a:r>
            <a:r>
              <a:rPr lang="en-GB" sz="2000" dirty="0" err="1">
                <a:solidFill>
                  <a:srgbClr val="FFFFFF"/>
                </a:solidFill>
                <a:ea typeface="Olsen-Bold"/>
                <a:cs typeface="Olsen-Bold"/>
                <a:sym typeface="COOP" panose="02010504010101010104" pitchFamily="2" charset="0"/>
              </a:rPr>
              <a:t>sænker</a:t>
            </a:r>
            <a:r>
              <a:rPr lang="en-GB" sz="2000" dirty="0">
                <a:solidFill>
                  <a:srgbClr val="FFFFFF"/>
                </a:solidFill>
                <a:ea typeface="Olsen-Bold"/>
                <a:cs typeface="Olsen-Bold"/>
                <a:sym typeface="COOP" panose="02010504010101010104" pitchFamily="2" charset="0"/>
              </a:rPr>
              <a:t> Coop </a:t>
            </a:r>
            <a:r>
              <a:rPr lang="en-GB" sz="2000" dirty="0" err="1">
                <a:solidFill>
                  <a:srgbClr val="FFFFFF"/>
                </a:solidFill>
                <a:ea typeface="Olsen-Bold"/>
                <a:cs typeface="Olsen-Bold"/>
                <a:sym typeface="COOP" panose="02010504010101010104" pitchFamily="2" charset="0"/>
              </a:rPr>
              <a:t>priserne</a:t>
            </a:r>
            <a:r>
              <a:rPr lang="en-GB" sz="2000" dirty="0">
                <a:solidFill>
                  <a:srgbClr val="FFFFFF"/>
                </a:solidFill>
                <a:ea typeface="Olsen-Bold"/>
                <a:cs typeface="Olsen-Bold"/>
                <a:sym typeface="COOP" panose="02010504010101010104" pitchFamily="2" charset="0"/>
              </a:rPr>
              <a:t> </a:t>
            </a:r>
            <a:r>
              <a:rPr lang="en-GB" sz="2000" dirty="0" err="1">
                <a:solidFill>
                  <a:srgbClr val="FFFFFF"/>
                </a:solidFill>
                <a:ea typeface="Olsen-Bold"/>
                <a:cs typeface="Olsen-Bold"/>
                <a:sym typeface="COOP" panose="02010504010101010104" pitchFamily="2" charset="0"/>
              </a:rPr>
              <a:t>på</a:t>
            </a:r>
            <a:r>
              <a:rPr lang="en-GB" sz="2000" dirty="0">
                <a:solidFill>
                  <a:srgbClr val="FFFFFF"/>
                </a:solidFill>
                <a:ea typeface="Olsen-Bold"/>
                <a:cs typeface="Olsen-Bold"/>
                <a:sym typeface="COOP" panose="02010504010101010104" pitchFamily="2" charset="0"/>
              </a:rPr>
              <a:t> 500 </a:t>
            </a:r>
            <a:r>
              <a:rPr lang="en-GB" sz="2000" dirty="0" err="1">
                <a:solidFill>
                  <a:srgbClr val="FFFFFF"/>
                </a:solidFill>
                <a:ea typeface="Olsen-Bold"/>
                <a:cs typeface="Olsen-Bold"/>
                <a:sym typeface="COOP" panose="02010504010101010104" pitchFamily="2" charset="0"/>
              </a:rPr>
              <a:t>hverdagsvarer</a:t>
            </a:r>
            <a:r>
              <a:rPr lang="en-GB" sz="2000" dirty="0">
                <a:solidFill>
                  <a:srgbClr val="FFFFFF"/>
                </a:solidFill>
                <a:ea typeface="Olsen-Bold"/>
                <a:cs typeface="Olsen-Bold"/>
                <a:sym typeface="COOP" panose="02010504010101010104" pitchFamily="2" charset="0"/>
              </a:rPr>
              <a:t> </a:t>
            </a:r>
            <a:r>
              <a:rPr lang="en-GB" sz="2000" dirty="0" err="1">
                <a:solidFill>
                  <a:srgbClr val="FFFFFF"/>
                </a:solidFill>
                <a:ea typeface="Olsen-Bold"/>
                <a:cs typeface="Olsen-Bold"/>
                <a:sym typeface="COOP" panose="02010504010101010104" pitchFamily="2" charset="0"/>
              </a:rPr>
              <a:t>i</a:t>
            </a:r>
            <a:r>
              <a:rPr lang="en-GB" sz="2000" dirty="0">
                <a:solidFill>
                  <a:srgbClr val="FFFFFF"/>
                </a:solidFill>
                <a:ea typeface="Olsen-Bold"/>
                <a:cs typeface="Olsen-Bold"/>
                <a:sym typeface="COOP" panose="02010504010101010104" pitchFamily="2" charset="0"/>
              </a:rPr>
              <a:t> </a:t>
            </a:r>
            <a:r>
              <a:rPr lang="en-GB" sz="2000" b="1" dirty="0" err="1">
                <a:solidFill>
                  <a:srgbClr val="FFFFFF"/>
                </a:solidFill>
                <a:ea typeface="Olsen-Bold"/>
                <a:cs typeface="Olsen-Bold"/>
                <a:sym typeface="COOP" panose="02010504010101010104" pitchFamily="2" charset="0"/>
              </a:rPr>
              <a:t>Kvickly</a:t>
            </a:r>
            <a:r>
              <a:rPr lang="en-GB" sz="2000" b="1" dirty="0">
                <a:solidFill>
                  <a:srgbClr val="FFFFFF"/>
                </a:solidFill>
                <a:ea typeface="Olsen-Bold"/>
                <a:cs typeface="Olsen-Bold"/>
                <a:sym typeface="COOP" panose="02010504010101010104" pitchFamily="2" charset="0"/>
              </a:rPr>
              <a:t> </a:t>
            </a:r>
            <a:r>
              <a:rPr lang="en-GB" sz="2000" b="1" dirty="0" err="1">
                <a:solidFill>
                  <a:srgbClr val="FFFFFF"/>
                </a:solidFill>
                <a:ea typeface="Olsen-Bold"/>
                <a:cs typeface="Olsen-Bold"/>
                <a:sym typeface="COOP" panose="02010504010101010104" pitchFamily="2" charset="0"/>
              </a:rPr>
              <a:t>og</a:t>
            </a:r>
            <a:r>
              <a:rPr lang="en-GB" sz="2000" b="1" dirty="0">
                <a:solidFill>
                  <a:srgbClr val="FFFFFF"/>
                </a:solidFill>
                <a:ea typeface="Olsen-Bold"/>
                <a:cs typeface="Olsen-Bold"/>
                <a:sym typeface="COOP" panose="02010504010101010104" pitchFamily="2" charset="0"/>
              </a:rPr>
              <a:t> SuperBrugsen</a:t>
            </a:r>
            <a:endParaRPr lang="en-GB" sz="3600" b="1" dirty="0">
              <a:solidFill>
                <a:srgbClr val="FFFFFF"/>
              </a:solidFill>
              <a:ea typeface="Olsen-Bold"/>
              <a:cs typeface="Olsen-Bold"/>
              <a:sym typeface="COOP" panose="02010504010101010104" pitchFamily="2" charset="0"/>
            </a:endParaRPr>
          </a:p>
        </p:txBody>
      </p:sp>
      <p:pic>
        <p:nvPicPr>
          <p:cNvPr id="3" name="Billede 2">
            <a:extLst>
              <a:ext uri="{FF2B5EF4-FFF2-40B4-BE49-F238E27FC236}">
                <a16:creationId xmlns:a16="http://schemas.microsoft.com/office/drawing/2014/main" id="{78360FC1-0EFF-EA4D-C3B1-E4761BF37DC6}"/>
              </a:ext>
            </a:extLst>
          </p:cNvPr>
          <p:cNvPicPr>
            <a:picLocks noChangeAspect="1"/>
          </p:cNvPicPr>
          <p:nvPr/>
        </p:nvPicPr>
        <p:blipFill>
          <a:blip r:embed="rId3">
            <a:alphaModFix/>
          </a:blip>
          <a:stretch>
            <a:fillRect/>
          </a:stretch>
        </p:blipFill>
        <p:spPr>
          <a:xfrm>
            <a:off x="0" y="-1"/>
            <a:ext cx="12192000" cy="4949687"/>
          </a:xfrm>
          <a:prstGeom prst="rect">
            <a:avLst/>
          </a:prstGeom>
        </p:spPr>
      </p:pic>
      <p:sp>
        <p:nvSpPr>
          <p:cNvPr id="5" name="Title 1">
            <a:extLst>
              <a:ext uri="{FF2B5EF4-FFF2-40B4-BE49-F238E27FC236}">
                <a16:creationId xmlns:a16="http://schemas.microsoft.com/office/drawing/2014/main" id="{13CB6B89-7FA8-B3FF-8430-C7472FF21019}"/>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Discountmatch </a:t>
            </a:r>
            <a:r>
              <a:rPr lang="da-DK" sz="2400" b="0" dirty="0">
                <a:solidFill>
                  <a:schemeClr val="tx2"/>
                </a:solidFill>
              </a:rPr>
              <a:t>| Lancering af prisprogram</a:t>
            </a:r>
          </a:p>
        </p:txBody>
      </p:sp>
    </p:spTree>
    <p:extLst>
      <p:ext uri="{BB962C8B-B14F-4D97-AF65-F5344CB8AC3E}">
        <p14:creationId xmlns:p14="http://schemas.microsoft.com/office/powerpoint/2010/main" val="196910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a:extLst>
              <a:ext uri="{FF2B5EF4-FFF2-40B4-BE49-F238E27FC236}">
                <a16:creationId xmlns:a16="http://schemas.microsoft.com/office/drawing/2014/main" id="{890A9673-2DE7-7FEC-14C1-95DA322C118A}"/>
              </a:ext>
            </a:extLst>
          </p:cNvPr>
          <p:cNvSpPr/>
          <p:nvPr/>
        </p:nvSpPr>
        <p:spPr>
          <a:xfrm>
            <a:off x="1339506" y="1235968"/>
            <a:ext cx="4731094" cy="617905"/>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800">
                <a:latin typeface="+mj-lt"/>
              </a:rPr>
              <a:t>Spicy offer på forsiden hver uge</a:t>
            </a:r>
            <a:endParaRPr lang="da-DK" sz="1800" dirty="0">
              <a:latin typeface="+mj-lt"/>
            </a:endParaRPr>
          </a:p>
        </p:txBody>
      </p:sp>
      <p:pic>
        <p:nvPicPr>
          <p:cNvPr id="9" name="Billede 8">
            <a:extLst>
              <a:ext uri="{FF2B5EF4-FFF2-40B4-BE49-F238E27FC236}">
                <a16:creationId xmlns:a16="http://schemas.microsoft.com/office/drawing/2014/main" id="{AA9A2842-ED67-D0E4-1322-ADF6A75B2D4A}"/>
              </a:ext>
            </a:extLst>
          </p:cNvPr>
          <p:cNvPicPr>
            <a:picLocks noChangeAspect="1"/>
          </p:cNvPicPr>
          <p:nvPr/>
        </p:nvPicPr>
        <p:blipFill>
          <a:blip r:embed="rId3"/>
          <a:stretch>
            <a:fillRect/>
          </a:stretch>
        </p:blipFill>
        <p:spPr>
          <a:xfrm>
            <a:off x="7835900" y="147342"/>
            <a:ext cx="4210395" cy="5449275"/>
          </a:xfrm>
          <a:prstGeom prst="rect">
            <a:avLst/>
          </a:prstGeom>
        </p:spPr>
      </p:pic>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Aviser </a:t>
            </a:r>
            <a:r>
              <a:rPr lang="da-DK" sz="2400" b="0" dirty="0">
                <a:solidFill>
                  <a:schemeClr val="tx2"/>
                </a:solidFill>
              </a:rPr>
              <a:t>| Styrkelse af vores avis tilbud </a:t>
            </a:r>
          </a:p>
        </p:txBody>
      </p:sp>
      <p:sp>
        <p:nvSpPr>
          <p:cNvPr id="11" name="Ellipse 10">
            <a:extLst>
              <a:ext uri="{FF2B5EF4-FFF2-40B4-BE49-F238E27FC236}">
                <a16:creationId xmlns:a16="http://schemas.microsoft.com/office/drawing/2014/main" id="{46A792D1-7CBC-994C-6781-CE5B83BF0D0A}"/>
              </a:ext>
            </a:extLst>
          </p:cNvPr>
          <p:cNvSpPr/>
          <p:nvPr/>
        </p:nvSpPr>
        <p:spPr>
          <a:xfrm>
            <a:off x="469900" y="1124336"/>
            <a:ext cx="901700" cy="853142"/>
          </a:xfrm>
          <a:prstGeom prst="ellipse">
            <a:avLst/>
          </a:prstGeom>
          <a:solidFill>
            <a:schemeClr val="tx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chemeClr val="bg1"/>
                </a:solidFill>
                <a:latin typeface="+mj-lt"/>
              </a:rPr>
              <a:t>1</a:t>
            </a:r>
          </a:p>
        </p:txBody>
      </p:sp>
      <p:sp>
        <p:nvSpPr>
          <p:cNvPr id="12" name="Ellipse 11">
            <a:extLst>
              <a:ext uri="{FF2B5EF4-FFF2-40B4-BE49-F238E27FC236}">
                <a16:creationId xmlns:a16="http://schemas.microsoft.com/office/drawing/2014/main" id="{B99B5317-6188-8F5A-887D-FC650997E965}"/>
              </a:ext>
            </a:extLst>
          </p:cNvPr>
          <p:cNvSpPr/>
          <p:nvPr/>
        </p:nvSpPr>
        <p:spPr>
          <a:xfrm>
            <a:off x="469900" y="2251056"/>
            <a:ext cx="901700" cy="853142"/>
          </a:xfrm>
          <a:prstGeom prst="ellipse">
            <a:avLst/>
          </a:prstGeom>
          <a:solidFill>
            <a:schemeClr val="tx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chemeClr val="bg1"/>
                </a:solidFill>
                <a:latin typeface="+mj-lt"/>
              </a:rPr>
              <a:t>2</a:t>
            </a:r>
          </a:p>
        </p:txBody>
      </p:sp>
      <p:sp>
        <p:nvSpPr>
          <p:cNvPr id="13" name="Ellipse 12">
            <a:extLst>
              <a:ext uri="{FF2B5EF4-FFF2-40B4-BE49-F238E27FC236}">
                <a16:creationId xmlns:a16="http://schemas.microsoft.com/office/drawing/2014/main" id="{2FC906E1-0963-D907-6C27-CFD796777F9D}"/>
              </a:ext>
            </a:extLst>
          </p:cNvPr>
          <p:cNvSpPr/>
          <p:nvPr/>
        </p:nvSpPr>
        <p:spPr>
          <a:xfrm>
            <a:off x="469900" y="3377776"/>
            <a:ext cx="901700" cy="853142"/>
          </a:xfrm>
          <a:prstGeom prst="ellipse">
            <a:avLst/>
          </a:prstGeom>
          <a:solidFill>
            <a:schemeClr val="tx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chemeClr val="bg1"/>
                </a:solidFill>
                <a:latin typeface="+mj-lt"/>
              </a:rPr>
              <a:t>3</a:t>
            </a:r>
          </a:p>
        </p:txBody>
      </p:sp>
      <p:sp>
        <p:nvSpPr>
          <p:cNvPr id="14" name="Ellipse 13">
            <a:extLst>
              <a:ext uri="{FF2B5EF4-FFF2-40B4-BE49-F238E27FC236}">
                <a16:creationId xmlns:a16="http://schemas.microsoft.com/office/drawing/2014/main" id="{1FE13DB9-4897-613D-646E-F24CE41FAC4F}"/>
              </a:ext>
            </a:extLst>
          </p:cNvPr>
          <p:cNvSpPr/>
          <p:nvPr/>
        </p:nvSpPr>
        <p:spPr>
          <a:xfrm>
            <a:off x="469900" y="4504496"/>
            <a:ext cx="901700" cy="853142"/>
          </a:xfrm>
          <a:prstGeom prst="ellipse">
            <a:avLst/>
          </a:prstGeom>
          <a:solidFill>
            <a:schemeClr val="tx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solidFill>
                  <a:schemeClr val="bg1"/>
                </a:solidFill>
                <a:latin typeface="+mj-lt"/>
              </a:rPr>
              <a:t>4</a:t>
            </a:r>
          </a:p>
        </p:txBody>
      </p:sp>
      <p:sp>
        <p:nvSpPr>
          <p:cNvPr id="20" name="Rektangel 19">
            <a:extLst>
              <a:ext uri="{FF2B5EF4-FFF2-40B4-BE49-F238E27FC236}">
                <a16:creationId xmlns:a16="http://schemas.microsoft.com/office/drawing/2014/main" id="{DAE4EE86-65BF-5737-4DE8-8EA360D59217}"/>
              </a:ext>
            </a:extLst>
          </p:cNvPr>
          <p:cNvSpPr/>
          <p:nvPr/>
        </p:nvSpPr>
        <p:spPr>
          <a:xfrm>
            <a:off x="1339506" y="2368674"/>
            <a:ext cx="4731094" cy="617905"/>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800" dirty="0">
                <a:latin typeface="+mj-lt"/>
              </a:rPr>
              <a:t>Stærk pris på side 2-3</a:t>
            </a:r>
          </a:p>
        </p:txBody>
      </p:sp>
      <p:sp>
        <p:nvSpPr>
          <p:cNvPr id="21" name="Rektangel 20">
            <a:extLst>
              <a:ext uri="{FF2B5EF4-FFF2-40B4-BE49-F238E27FC236}">
                <a16:creationId xmlns:a16="http://schemas.microsoft.com/office/drawing/2014/main" id="{DB5E109E-F9E4-04AE-90F3-7387CA57AB82}"/>
              </a:ext>
            </a:extLst>
          </p:cNvPr>
          <p:cNvSpPr/>
          <p:nvPr/>
        </p:nvSpPr>
        <p:spPr>
          <a:xfrm>
            <a:off x="1339506" y="3495394"/>
            <a:ext cx="4731094" cy="617905"/>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800" dirty="0">
                <a:latin typeface="+mj-lt"/>
              </a:rPr>
              <a:t>‘</a:t>
            </a:r>
            <a:r>
              <a:rPr lang="da-DK" sz="1800" dirty="0" err="1">
                <a:latin typeface="+mj-lt"/>
              </a:rPr>
              <a:t>Coinoffer</a:t>
            </a:r>
            <a:r>
              <a:rPr lang="da-DK" sz="1800" dirty="0">
                <a:latin typeface="+mj-lt"/>
              </a:rPr>
              <a:t>’ på bagsiden</a:t>
            </a:r>
          </a:p>
        </p:txBody>
      </p:sp>
      <p:sp>
        <p:nvSpPr>
          <p:cNvPr id="22" name="Rektangel 21">
            <a:extLst>
              <a:ext uri="{FF2B5EF4-FFF2-40B4-BE49-F238E27FC236}">
                <a16:creationId xmlns:a16="http://schemas.microsoft.com/office/drawing/2014/main" id="{3350ECEF-9470-0042-1073-E5E81B7282C5}"/>
              </a:ext>
            </a:extLst>
          </p:cNvPr>
          <p:cNvSpPr/>
          <p:nvPr/>
        </p:nvSpPr>
        <p:spPr>
          <a:xfrm>
            <a:off x="1339506" y="4622114"/>
            <a:ext cx="4731094" cy="617905"/>
          </a:xfrm>
          <a:prstGeom prst="rect">
            <a:avLst/>
          </a:prstGeom>
          <a:solidFill>
            <a:schemeClr val="accent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sz="1800" dirty="0">
                <a:latin typeface="+mj-lt"/>
              </a:rPr>
              <a:t>Søndags-tilbud</a:t>
            </a:r>
          </a:p>
        </p:txBody>
      </p:sp>
      <p:sp>
        <p:nvSpPr>
          <p:cNvPr id="2" name="Rektangel 1">
            <a:extLst>
              <a:ext uri="{FF2B5EF4-FFF2-40B4-BE49-F238E27FC236}">
                <a16:creationId xmlns:a16="http://schemas.microsoft.com/office/drawing/2014/main" id="{F509B646-B151-D76B-428B-9C80F3B62605}"/>
              </a:ext>
            </a:extLst>
          </p:cNvPr>
          <p:cNvSpPr/>
          <p:nvPr/>
        </p:nvSpPr>
        <p:spPr>
          <a:xfrm>
            <a:off x="0" y="5733664"/>
            <a:ext cx="12192000" cy="1124336"/>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ct val="150000"/>
              </a:lnSpc>
            </a:pPr>
            <a:r>
              <a:rPr lang="da-DK" sz="2000" b="1" dirty="0">
                <a:solidFill>
                  <a:schemeClr val="bg1"/>
                </a:solidFill>
                <a:latin typeface="+mj-lt"/>
              </a:rPr>
              <a:t>Fra uge 11 i 2024, går vi tilbage fra 14 dages aviser til 1 uges aviser</a:t>
            </a:r>
          </a:p>
          <a:p>
            <a:pPr algn="ctr">
              <a:lnSpc>
                <a:spcPct val="150000"/>
              </a:lnSpc>
            </a:pPr>
            <a:r>
              <a:rPr lang="da-DK" sz="2000" dirty="0">
                <a:solidFill>
                  <a:schemeClr val="bg1"/>
                </a:solidFill>
                <a:latin typeface="+mj-lt"/>
              </a:rPr>
              <a:t>Og vi fastholder stadig ovenstående avis principper</a:t>
            </a:r>
          </a:p>
        </p:txBody>
      </p:sp>
    </p:spTree>
    <p:extLst>
      <p:ext uri="{BB962C8B-B14F-4D97-AF65-F5344CB8AC3E}">
        <p14:creationId xmlns:p14="http://schemas.microsoft.com/office/powerpoint/2010/main" val="3390674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3F58665-4F4B-4D0F-9E8A-234D684B69D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93F58665-4F4B-4D0F-9E8A-234D684B69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Billede 3" descr="Et billede, der indeholder udendørs, græs, himmel, felt&#10;&#10;Automatisk genereret beskrivelse">
            <a:extLst>
              <a:ext uri="{FF2B5EF4-FFF2-40B4-BE49-F238E27FC236}">
                <a16:creationId xmlns:a16="http://schemas.microsoft.com/office/drawing/2014/main" id="{5F85179B-F511-4C31-804D-EC98994CE4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20" name="Title 6">
            <a:extLst>
              <a:ext uri="{FF2B5EF4-FFF2-40B4-BE49-F238E27FC236}">
                <a16:creationId xmlns:a16="http://schemas.microsoft.com/office/drawing/2014/main" id="{0246206E-63BA-4FDF-AD53-5005D3D7F3E6}"/>
              </a:ext>
            </a:extLst>
          </p:cNvPr>
          <p:cNvSpPr txBox="1">
            <a:spLocks/>
          </p:cNvSpPr>
          <p:nvPr/>
        </p:nvSpPr>
        <p:spPr>
          <a:xfrm>
            <a:off x="469900" y="402586"/>
            <a:ext cx="11312797" cy="85314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marL="0" marR="0" lvl="0" indent="0" algn="l" defTabSz="914400" eaLnBrk="1" fontAlgn="auto" latinLnBrk="0" hangingPunct="1">
              <a:lnSpc>
                <a:spcPct val="90000"/>
              </a:lnSpc>
              <a:spcBef>
                <a:spcPct val="0"/>
              </a:spcBef>
              <a:spcAft>
                <a:spcPts val="0"/>
              </a:spcAft>
              <a:buClrTx/>
              <a:buSzTx/>
              <a:buFontTx/>
              <a:buNone/>
              <a:tabLst/>
              <a:defRPr/>
            </a:pPr>
            <a:r>
              <a:rPr kumimoji="0" lang="da-DK" sz="2400" i="0" u="none" strike="noStrike" kern="1200" cap="none" spc="0" normalizeH="0" baseline="0" noProof="0" dirty="0">
                <a:ln>
                  <a:noFill/>
                </a:ln>
                <a:solidFill>
                  <a:srgbClr val="C31919"/>
                </a:solidFill>
                <a:effectLst/>
                <a:uLnTx/>
                <a:uFillTx/>
                <a:latin typeface="COOP"/>
                <a:ea typeface="+mj-ea"/>
                <a:cs typeface="+mj-cs"/>
                <a:sym typeface="Trebuchet MS" panose="020B0603020202020204" pitchFamily="34" charset="0"/>
              </a:rPr>
              <a:t>2024| Hvad fokuserer Kvickly og SuperBrugsen på</a:t>
            </a:r>
          </a:p>
        </p:txBody>
      </p:sp>
      <p:pic>
        <p:nvPicPr>
          <p:cNvPr id="22" name="Graphic 67">
            <a:extLst>
              <a:ext uri="{FF2B5EF4-FFF2-40B4-BE49-F238E27FC236}">
                <a16:creationId xmlns:a16="http://schemas.microsoft.com/office/drawing/2014/main" id="{D0256386-E42C-49BA-9FE8-19751342A96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749993" y="6550905"/>
            <a:ext cx="692014" cy="198770"/>
          </a:xfrm>
          <a:prstGeom prst="rect">
            <a:avLst/>
          </a:prstGeom>
        </p:spPr>
      </p:pic>
      <p:sp>
        <p:nvSpPr>
          <p:cNvPr id="2" name="Ellipse 1">
            <a:extLst>
              <a:ext uri="{FF2B5EF4-FFF2-40B4-BE49-F238E27FC236}">
                <a16:creationId xmlns:a16="http://schemas.microsoft.com/office/drawing/2014/main" id="{BC61ED4B-58AD-0ADB-93D3-4D7464348D9E}"/>
              </a:ext>
            </a:extLst>
          </p:cNvPr>
          <p:cNvSpPr/>
          <p:nvPr/>
        </p:nvSpPr>
        <p:spPr>
          <a:xfrm>
            <a:off x="3414267"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Tørvarer</a:t>
            </a:r>
          </a:p>
        </p:txBody>
      </p:sp>
      <p:sp>
        <p:nvSpPr>
          <p:cNvPr id="3" name="Ellipse 2">
            <a:extLst>
              <a:ext uri="{FF2B5EF4-FFF2-40B4-BE49-F238E27FC236}">
                <a16:creationId xmlns:a16="http://schemas.microsoft.com/office/drawing/2014/main" id="{C358A6A4-07B6-9382-AA33-54991083B8BA}"/>
              </a:ext>
            </a:extLst>
          </p:cNvPr>
          <p:cNvSpPr/>
          <p:nvPr/>
        </p:nvSpPr>
        <p:spPr>
          <a:xfrm>
            <a:off x="469900"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2 millioner medlemmer</a:t>
            </a:r>
          </a:p>
        </p:txBody>
      </p:sp>
      <p:sp>
        <p:nvSpPr>
          <p:cNvPr id="6" name="Ellipse 5">
            <a:extLst>
              <a:ext uri="{FF2B5EF4-FFF2-40B4-BE49-F238E27FC236}">
                <a16:creationId xmlns:a16="http://schemas.microsoft.com/office/drawing/2014/main" id="{8FC209D4-7028-096B-6B98-7078E12C4C0D}"/>
              </a:ext>
            </a:extLst>
          </p:cNvPr>
          <p:cNvSpPr/>
          <p:nvPr/>
        </p:nvSpPr>
        <p:spPr>
          <a:xfrm>
            <a:off x="9247613"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Vores medarbejdere</a:t>
            </a:r>
          </a:p>
        </p:txBody>
      </p:sp>
      <p:sp>
        <p:nvSpPr>
          <p:cNvPr id="7" name="Ellipse 6">
            <a:extLst>
              <a:ext uri="{FF2B5EF4-FFF2-40B4-BE49-F238E27FC236}">
                <a16:creationId xmlns:a16="http://schemas.microsoft.com/office/drawing/2014/main" id="{996D53F3-112E-FEE1-3CDC-F18C92E88936}"/>
              </a:ext>
            </a:extLst>
          </p:cNvPr>
          <p:cNvSpPr/>
          <p:nvPr/>
        </p:nvSpPr>
        <p:spPr>
          <a:xfrm>
            <a:off x="6303226" y="3539543"/>
            <a:ext cx="2474487" cy="2248413"/>
          </a:xfrm>
          <a:prstGeom prst="ellipse">
            <a:avLst/>
          </a:prstGeom>
          <a:solidFill>
            <a:schemeClr val="bg1">
              <a:alpha val="70000"/>
            </a:scheme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2"/>
                </a:solidFill>
                <a:latin typeface="+mj-lt"/>
              </a:rPr>
              <a:t>Sortiment</a:t>
            </a:r>
          </a:p>
        </p:txBody>
      </p:sp>
    </p:spTree>
    <p:extLst>
      <p:ext uri="{BB962C8B-B14F-4D97-AF65-F5344CB8AC3E}">
        <p14:creationId xmlns:p14="http://schemas.microsoft.com/office/powerpoint/2010/main" val="346840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lede 7">
            <a:extLst>
              <a:ext uri="{FF2B5EF4-FFF2-40B4-BE49-F238E27FC236}">
                <a16:creationId xmlns:a16="http://schemas.microsoft.com/office/drawing/2014/main" id="{88CC7102-1F06-5B78-AA22-76F87D0C3C11}"/>
              </a:ext>
            </a:extLst>
          </p:cNvPr>
          <p:cNvPicPr>
            <a:picLocks noChangeAspect="1"/>
          </p:cNvPicPr>
          <p:nvPr/>
        </p:nvPicPr>
        <p:blipFill rotWithShape="1">
          <a:blip r:embed="rId2" cstate="screen">
            <a:alphaModFix amt="80000"/>
            <a:extLst>
              <a:ext uri="{28A0092B-C50C-407E-A947-70E740481C1C}">
                <a14:useLocalDpi xmlns:a14="http://schemas.microsoft.com/office/drawing/2010/main"/>
              </a:ext>
            </a:extLst>
          </a:blip>
          <a:srcRect/>
          <a:stretch/>
        </p:blipFill>
        <p:spPr>
          <a:xfrm>
            <a:off x="13581" y="10"/>
            <a:ext cx="8436566" cy="6857990"/>
          </a:xfrm>
          <a:prstGeom prst="rect">
            <a:avLst/>
          </a:prstGeom>
        </p:spPr>
      </p:pic>
      <p:pic>
        <p:nvPicPr>
          <p:cNvPr id="9" name="Billede 8">
            <a:extLst>
              <a:ext uri="{FF2B5EF4-FFF2-40B4-BE49-F238E27FC236}">
                <a16:creationId xmlns:a16="http://schemas.microsoft.com/office/drawing/2014/main" id="{66D8AE12-73BB-E463-4CDB-AAF71522A1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35700" y="-2458"/>
            <a:ext cx="595308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0" name="Title 1">
            <a:extLst>
              <a:ext uri="{FF2B5EF4-FFF2-40B4-BE49-F238E27FC236}">
                <a16:creationId xmlns:a16="http://schemas.microsoft.com/office/drawing/2014/main" id="{BA016F86-4225-DA70-CC97-F8190EEF573D}"/>
              </a:ext>
            </a:extLst>
          </p:cNvPr>
          <p:cNvSpPr txBox="1">
            <a:spLocks/>
          </p:cNvSpPr>
          <p:nvPr/>
        </p:nvSpPr>
        <p:spPr>
          <a:xfrm>
            <a:off x="135890" y="113371"/>
            <a:ext cx="11916832" cy="850900"/>
          </a:xfrm>
          <a:prstGeom prst="rect">
            <a:avLst/>
          </a:prstGeom>
          <a:solidFill>
            <a:schemeClr val="bg1">
              <a:alpha val="85000"/>
            </a:schemeClr>
          </a:solidFill>
          <a:ln>
            <a:solidFill>
              <a:schemeClr val="bg1"/>
            </a:solidFill>
          </a:ln>
        </p:spPr>
        <p:txBody>
          <a:bodyPr vert="horz" lIns="91440" tIns="45720" rIns="91440" bIns="4572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spcAft>
                <a:spcPts val="600"/>
              </a:spcAft>
            </a:pPr>
            <a:r>
              <a:rPr lang="en-US" sz="2400" kern="1200" dirty="0" err="1">
                <a:solidFill>
                  <a:schemeClr val="tx2"/>
                </a:solidFill>
                <a:latin typeface="+mj-lt"/>
                <a:ea typeface="+mj-ea"/>
                <a:cs typeface="+mj-cs"/>
              </a:rPr>
              <a:t>Medlemmer</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Lige</a:t>
            </a:r>
            <a:r>
              <a:rPr lang="en-US" sz="2400" b="0" kern="1200" dirty="0">
                <a:solidFill>
                  <a:schemeClr val="tx2"/>
                </a:solidFill>
                <a:latin typeface="+mj-lt"/>
                <a:ea typeface="+mj-ea"/>
                <a:cs typeface="+mj-cs"/>
              </a:rPr>
              <a:t> om </a:t>
            </a:r>
            <a:r>
              <a:rPr lang="en-US" sz="2400" b="0" kern="1200" dirty="0" err="1">
                <a:solidFill>
                  <a:schemeClr val="tx2"/>
                </a:solidFill>
                <a:latin typeface="+mj-lt"/>
                <a:ea typeface="+mj-ea"/>
                <a:cs typeface="+mj-cs"/>
              </a:rPr>
              <a:t>lidt</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runder</a:t>
            </a:r>
            <a:r>
              <a:rPr lang="en-US" sz="2400" b="0" kern="1200" dirty="0">
                <a:solidFill>
                  <a:schemeClr val="tx2"/>
                </a:solidFill>
                <a:latin typeface="+mj-lt"/>
                <a:ea typeface="+mj-ea"/>
                <a:cs typeface="+mj-cs"/>
              </a:rPr>
              <a:t> vi 2 </a:t>
            </a:r>
            <a:r>
              <a:rPr lang="en-US" sz="2400" b="0" kern="1200" dirty="0" err="1">
                <a:solidFill>
                  <a:schemeClr val="tx2"/>
                </a:solidFill>
                <a:latin typeface="+mj-lt"/>
                <a:ea typeface="+mj-ea"/>
                <a:cs typeface="+mj-cs"/>
              </a:rPr>
              <a:t>millioner</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medlemmer</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og</a:t>
            </a:r>
            <a:r>
              <a:rPr lang="en-US" sz="2400" b="0" kern="1200" dirty="0">
                <a:solidFill>
                  <a:schemeClr val="tx2"/>
                </a:solidFill>
                <a:latin typeface="+mj-lt"/>
                <a:ea typeface="+mj-ea"/>
                <a:cs typeface="+mj-cs"/>
              </a:rPr>
              <a:t> det </a:t>
            </a:r>
            <a:r>
              <a:rPr lang="en-US" sz="2400" b="0" kern="1200" dirty="0" err="1">
                <a:solidFill>
                  <a:schemeClr val="tx2"/>
                </a:solidFill>
                <a:latin typeface="+mj-lt"/>
                <a:ea typeface="+mj-ea"/>
                <a:cs typeface="+mj-cs"/>
              </a:rPr>
              <a:t>skal</a:t>
            </a:r>
            <a:r>
              <a:rPr lang="en-US" sz="2400" b="0" kern="1200" dirty="0">
                <a:solidFill>
                  <a:schemeClr val="tx2"/>
                </a:solidFill>
                <a:latin typeface="+mj-lt"/>
                <a:ea typeface="+mj-ea"/>
                <a:cs typeface="+mj-cs"/>
              </a:rPr>
              <a:t> </a:t>
            </a:r>
            <a:r>
              <a:rPr lang="en-US" sz="2400" b="0" dirty="0" err="1">
                <a:solidFill>
                  <a:schemeClr val="tx2"/>
                </a:solidFill>
                <a:latin typeface="+mj-lt"/>
              </a:rPr>
              <a:t>markeres</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bl.a</a:t>
            </a:r>
            <a:r>
              <a:rPr lang="en-US" sz="2400" b="0" kern="1200" dirty="0">
                <a:solidFill>
                  <a:schemeClr val="tx2"/>
                </a:solidFill>
                <a:latin typeface="+mj-lt"/>
                <a:ea typeface="+mj-ea"/>
                <a:cs typeface="+mj-cs"/>
              </a:rPr>
              <a:t> via </a:t>
            </a:r>
            <a:r>
              <a:rPr lang="en-US" sz="2400" b="0" kern="1200" dirty="0" err="1">
                <a:solidFill>
                  <a:schemeClr val="tx2"/>
                </a:solidFill>
                <a:latin typeface="+mj-lt"/>
                <a:ea typeface="+mj-ea"/>
                <a:cs typeface="+mj-cs"/>
              </a:rPr>
              <a:t>vores</a:t>
            </a:r>
            <a:r>
              <a:rPr lang="en-US" sz="2400" b="0" kern="1200" dirty="0">
                <a:solidFill>
                  <a:schemeClr val="tx2"/>
                </a:solidFill>
                <a:latin typeface="+mj-lt"/>
                <a:ea typeface="+mj-ea"/>
                <a:cs typeface="+mj-cs"/>
              </a:rPr>
              <a:t> </a:t>
            </a:r>
            <a:r>
              <a:rPr lang="en-US" sz="2400" b="0" kern="1200" dirty="0" err="1">
                <a:solidFill>
                  <a:schemeClr val="tx2"/>
                </a:solidFill>
                <a:latin typeface="+mj-lt"/>
                <a:ea typeface="+mj-ea"/>
                <a:cs typeface="+mj-cs"/>
              </a:rPr>
              <a:t>tilbuds-aviser</a:t>
            </a:r>
            <a:endParaRPr lang="en-US" sz="2400" b="0" kern="1200" dirty="0">
              <a:solidFill>
                <a:schemeClr val="tx2"/>
              </a:solidFill>
              <a:latin typeface="+mj-lt"/>
              <a:ea typeface="+mj-ea"/>
              <a:cs typeface="+mj-cs"/>
            </a:endParaRPr>
          </a:p>
        </p:txBody>
      </p:sp>
    </p:spTree>
    <p:extLst>
      <p:ext uri="{BB962C8B-B14F-4D97-AF65-F5344CB8AC3E}">
        <p14:creationId xmlns:p14="http://schemas.microsoft.com/office/powerpoint/2010/main" val="487403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D91CBB9B-37BC-935E-5BE6-4D4A6357343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0"/>
            <a:ext cx="12192000" cy="7061733"/>
          </a:xfrm>
          <a:prstGeom prst="rect">
            <a:avLst/>
          </a:prstGeom>
        </p:spPr>
      </p:pic>
      <p:sp>
        <p:nvSpPr>
          <p:cNvPr id="3" name="GradientOverlay">
            <a:extLst>
              <a:ext uri="{FF2B5EF4-FFF2-40B4-BE49-F238E27FC236}">
                <a16:creationId xmlns:a16="http://schemas.microsoft.com/office/drawing/2014/main" id="{2308CCBD-B0A9-251C-9C83-5ED0E5497449}"/>
              </a:ext>
            </a:extLst>
          </p:cNvPr>
          <p:cNvSpPr/>
          <p:nvPr>
            <p:custDataLst>
              <p:tags r:id="rId1"/>
            </p:custDataLst>
          </p:nvPr>
        </p:nvSpPr>
        <p:spPr>
          <a:xfrm>
            <a:off x="0" y="1"/>
            <a:ext cx="12192000" cy="7061732"/>
          </a:xfrm>
          <a:prstGeom prst="rect">
            <a:avLst/>
          </a:prstGeom>
          <a:solidFill>
            <a:srgbClr val="000000">
              <a:alpha val="56863"/>
            </a:srgb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1000"/>
              </a:spcAft>
            </a:pPr>
            <a:endParaRPr lang="en-US">
              <a:solidFill>
                <a:schemeClr val="bg1"/>
              </a:solidFill>
            </a:endParaRPr>
          </a:p>
        </p:txBody>
      </p:sp>
      <p:sp>
        <p:nvSpPr>
          <p:cNvPr id="5" name="Rectangle: Rounded Corners 8">
            <a:extLst>
              <a:ext uri="{FF2B5EF4-FFF2-40B4-BE49-F238E27FC236}">
                <a16:creationId xmlns:a16="http://schemas.microsoft.com/office/drawing/2014/main" id="{0F0535E5-6104-FC38-55A5-A8F5575AA59A}"/>
              </a:ext>
            </a:extLst>
          </p:cNvPr>
          <p:cNvSpPr/>
          <p:nvPr/>
        </p:nvSpPr>
        <p:spPr>
          <a:xfrm>
            <a:off x="3831725" y="2706754"/>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Profitabel kampagne ved fælles in-store aktivering</a:t>
            </a:r>
          </a:p>
        </p:txBody>
      </p:sp>
      <p:sp>
        <p:nvSpPr>
          <p:cNvPr id="6" name="Rectangle: Rounded Corners 11">
            <a:extLst>
              <a:ext uri="{FF2B5EF4-FFF2-40B4-BE49-F238E27FC236}">
                <a16:creationId xmlns:a16="http://schemas.microsoft.com/office/drawing/2014/main" id="{F28297A4-B5A3-2480-2C93-B4CDC6E46618}"/>
              </a:ext>
            </a:extLst>
          </p:cNvPr>
          <p:cNvSpPr/>
          <p:nvPr/>
        </p:nvSpPr>
        <p:spPr>
          <a:xfrm>
            <a:off x="9286298" y="1794580"/>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Løft sæsonerne med Centrale sæsonfag</a:t>
            </a:r>
          </a:p>
        </p:txBody>
      </p:sp>
      <p:sp>
        <p:nvSpPr>
          <p:cNvPr id="7" name="Rectangle: Rounded Corners 9">
            <a:extLst>
              <a:ext uri="{FF2B5EF4-FFF2-40B4-BE49-F238E27FC236}">
                <a16:creationId xmlns:a16="http://schemas.microsoft.com/office/drawing/2014/main" id="{40456503-A43A-EA4B-906B-D8FD2A60BD6B}"/>
              </a:ext>
            </a:extLst>
          </p:cNvPr>
          <p:cNvSpPr/>
          <p:nvPr/>
        </p:nvSpPr>
        <p:spPr>
          <a:xfrm>
            <a:off x="6559012" y="1794580"/>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Vind weekend-kunden med Irma</a:t>
            </a:r>
          </a:p>
        </p:txBody>
      </p:sp>
      <p:sp>
        <p:nvSpPr>
          <p:cNvPr id="8" name="Rectangle: Rounded Corners 21">
            <a:extLst>
              <a:ext uri="{FF2B5EF4-FFF2-40B4-BE49-F238E27FC236}">
                <a16:creationId xmlns:a16="http://schemas.microsoft.com/office/drawing/2014/main" id="{ADB06AA1-D98C-05B2-D639-62DB5806541C}"/>
              </a:ext>
            </a:extLst>
          </p:cNvPr>
          <p:cNvSpPr/>
          <p:nvPr/>
        </p:nvSpPr>
        <p:spPr>
          <a:xfrm>
            <a:off x="6559012" y="1278406"/>
            <a:ext cx="2160000" cy="432000"/>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t" anchorCtr="0" forceAA="0" compatLnSpc="1">
            <a:prstTxWarp prst="textNoShape">
              <a:avLst/>
            </a:prstTxWarp>
            <a:noAutofit/>
          </a:bodyPr>
          <a:lstStyle/>
          <a:p>
            <a:pPr algn="ctr"/>
            <a:r>
              <a:rPr lang="da-DK" b="1" dirty="0">
                <a:solidFill>
                  <a:srgbClr val="FFFFFF"/>
                </a:solidFill>
              </a:rPr>
              <a:t>Vind weekenden</a:t>
            </a:r>
          </a:p>
        </p:txBody>
      </p:sp>
      <p:sp>
        <p:nvSpPr>
          <p:cNvPr id="9" name="Rectangle: Rounded Corners 19">
            <a:extLst>
              <a:ext uri="{FF2B5EF4-FFF2-40B4-BE49-F238E27FC236}">
                <a16:creationId xmlns:a16="http://schemas.microsoft.com/office/drawing/2014/main" id="{37502D0B-8D70-F002-5AE5-5485B77F0138}"/>
              </a:ext>
            </a:extLst>
          </p:cNvPr>
          <p:cNvSpPr/>
          <p:nvPr/>
        </p:nvSpPr>
        <p:spPr>
          <a:xfrm>
            <a:off x="1230227" y="1278406"/>
            <a:ext cx="4761498" cy="432000"/>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t" anchorCtr="0" forceAA="0" compatLnSpc="1">
            <a:prstTxWarp prst="textNoShape">
              <a:avLst/>
            </a:prstTxWarp>
            <a:noAutofit/>
          </a:bodyPr>
          <a:lstStyle/>
          <a:p>
            <a:pPr algn="ctr"/>
            <a:r>
              <a:rPr lang="da-DK" b="1" dirty="0">
                <a:solidFill>
                  <a:srgbClr val="FFFFFF"/>
                </a:solidFill>
              </a:rPr>
              <a:t>Vind hverdagen</a:t>
            </a:r>
          </a:p>
        </p:txBody>
      </p:sp>
      <p:sp>
        <p:nvSpPr>
          <p:cNvPr id="11" name="Rectangle: Rounded Corners 18">
            <a:extLst>
              <a:ext uri="{FF2B5EF4-FFF2-40B4-BE49-F238E27FC236}">
                <a16:creationId xmlns:a16="http://schemas.microsoft.com/office/drawing/2014/main" id="{FF914871-24A6-6AED-2FB3-7160D50D88A0}"/>
              </a:ext>
            </a:extLst>
          </p:cNvPr>
          <p:cNvSpPr/>
          <p:nvPr/>
        </p:nvSpPr>
        <p:spPr>
          <a:xfrm>
            <a:off x="9286299" y="1278406"/>
            <a:ext cx="2160000" cy="432000"/>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t" anchorCtr="0" forceAA="0" compatLnSpc="1">
            <a:prstTxWarp prst="textNoShape">
              <a:avLst/>
            </a:prstTxWarp>
            <a:noAutofit/>
          </a:bodyPr>
          <a:lstStyle/>
          <a:p>
            <a:pPr algn="ctr"/>
            <a:r>
              <a:rPr lang="da-DK" b="1" dirty="0">
                <a:solidFill>
                  <a:srgbClr val="FFFFFF"/>
                </a:solidFill>
              </a:rPr>
              <a:t>Vind sæson</a:t>
            </a:r>
          </a:p>
        </p:txBody>
      </p:sp>
      <p:sp>
        <p:nvSpPr>
          <p:cNvPr id="12" name="Rectangle: Rounded Corners 22">
            <a:extLst>
              <a:ext uri="{FF2B5EF4-FFF2-40B4-BE49-F238E27FC236}">
                <a16:creationId xmlns:a16="http://schemas.microsoft.com/office/drawing/2014/main" id="{F5B61D18-CEC1-C813-8ADB-CD885C996DB7}"/>
              </a:ext>
            </a:extLst>
          </p:cNvPr>
          <p:cNvSpPr/>
          <p:nvPr/>
        </p:nvSpPr>
        <p:spPr>
          <a:xfrm>
            <a:off x="9286298" y="2706754"/>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Bedre realisering med hjælp fra nyt Prisværktøj</a:t>
            </a:r>
          </a:p>
        </p:txBody>
      </p:sp>
      <p:sp>
        <p:nvSpPr>
          <p:cNvPr id="13" name="Rectangle: Rounded Corners 23">
            <a:extLst>
              <a:ext uri="{FF2B5EF4-FFF2-40B4-BE49-F238E27FC236}">
                <a16:creationId xmlns:a16="http://schemas.microsoft.com/office/drawing/2014/main" id="{D2526893-95D0-6FB3-4796-C45637874A2A}"/>
              </a:ext>
            </a:extLst>
          </p:cNvPr>
          <p:cNvSpPr/>
          <p:nvPr/>
        </p:nvSpPr>
        <p:spPr>
          <a:xfrm>
            <a:off x="1230227" y="1794580"/>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Bedre varetilgængelighed på hylden</a:t>
            </a:r>
          </a:p>
        </p:txBody>
      </p:sp>
      <p:sp>
        <p:nvSpPr>
          <p:cNvPr id="14" name="Rectangle: Rounded Corners 24">
            <a:extLst>
              <a:ext uri="{FF2B5EF4-FFF2-40B4-BE49-F238E27FC236}">
                <a16:creationId xmlns:a16="http://schemas.microsoft.com/office/drawing/2014/main" id="{778F1BD8-4EF2-AA76-B425-3A8486FF7E86}"/>
              </a:ext>
            </a:extLst>
          </p:cNvPr>
          <p:cNvSpPr/>
          <p:nvPr/>
        </p:nvSpPr>
        <p:spPr>
          <a:xfrm>
            <a:off x="3831725" y="1794580"/>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Styrket sortiment ved eksekvering af </a:t>
            </a:r>
            <a:r>
              <a:rPr lang="da-DK" sz="1400" b="1" dirty="0" err="1">
                <a:solidFill>
                  <a:srgbClr val="FFFFFF"/>
                </a:solidFill>
              </a:rPr>
              <a:t>KatReset</a:t>
            </a:r>
            <a:endParaRPr lang="da-DK" sz="1400" b="1" dirty="0">
              <a:solidFill>
                <a:srgbClr val="FFFFFF"/>
              </a:solidFill>
            </a:endParaRPr>
          </a:p>
        </p:txBody>
      </p:sp>
      <p:sp>
        <p:nvSpPr>
          <p:cNvPr id="15" name="Rectangle: Rounded Corners 26">
            <a:extLst>
              <a:ext uri="{FF2B5EF4-FFF2-40B4-BE49-F238E27FC236}">
                <a16:creationId xmlns:a16="http://schemas.microsoft.com/office/drawing/2014/main" id="{F103282F-9F1F-A8AE-598D-E951A43162F3}"/>
              </a:ext>
            </a:extLst>
          </p:cNvPr>
          <p:cNvSpPr/>
          <p:nvPr/>
        </p:nvSpPr>
        <p:spPr>
          <a:xfrm>
            <a:off x="1230227" y="2706754"/>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Avanceløft ved aktivering til normalpris</a:t>
            </a:r>
          </a:p>
        </p:txBody>
      </p:sp>
      <p:sp>
        <p:nvSpPr>
          <p:cNvPr id="16" name="Rectangle: Rounded Corners 27">
            <a:extLst>
              <a:ext uri="{FF2B5EF4-FFF2-40B4-BE49-F238E27FC236}">
                <a16:creationId xmlns:a16="http://schemas.microsoft.com/office/drawing/2014/main" id="{7C007782-B52E-5816-551E-5C9F6FBB8DE2}"/>
              </a:ext>
            </a:extLst>
          </p:cNvPr>
          <p:cNvSpPr/>
          <p:nvPr/>
        </p:nvSpPr>
        <p:spPr>
          <a:xfrm>
            <a:off x="1230227" y="3618928"/>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Prisperception ved aktivering af Coop</a:t>
            </a:r>
          </a:p>
        </p:txBody>
      </p:sp>
      <p:sp>
        <p:nvSpPr>
          <p:cNvPr id="17" name="Rectangle: Rounded Corners 29">
            <a:extLst>
              <a:ext uri="{FF2B5EF4-FFF2-40B4-BE49-F238E27FC236}">
                <a16:creationId xmlns:a16="http://schemas.microsoft.com/office/drawing/2014/main" id="{B3E8084B-8453-4A4C-6F10-5E918E859EA6}"/>
              </a:ext>
            </a:extLst>
          </p:cNvPr>
          <p:cNvSpPr/>
          <p:nvPr/>
        </p:nvSpPr>
        <p:spPr>
          <a:xfrm>
            <a:off x="3831725" y="3618927"/>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Vind økologikunden med Änglamark</a:t>
            </a:r>
          </a:p>
        </p:txBody>
      </p:sp>
      <p:sp>
        <p:nvSpPr>
          <p:cNvPr id="18" name="Rectangle: Rounded Corners 60">
            <a:extLst>
              <a:ext uri="{FF2B5EF4-FFF2-40B4-BE49-F238E27FC236}">
                <a16:creationId xmlns:a16="http://schemas.microsoft.com/office/drawing/2014/main" id="{5ACCDA3C-DCEE-0C6B-40BD-35AED55F320B}"/>
              </a:ext>
            </a:extLst>
          </p:cNvPr>
          <p:cNvSpPr/>
          <p:nvPr/>
        </p:nvSpPr>
        <p:spPr>
          <a:xfrm>
            <a:off x="9286298" y="3618927"/>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Sæson aktivering af det hemmelige guld til høj avance</a:t>
            </a:r>
          </a:p>
        </p:txBody>
      </p:sp>
      <p:sp>
        <p:nvSpPr>
          <p:cNvPr id="19" name="TextBox 61">
            <a:extLst>
              <a:ext uri="{FF2B5EF4-FFF2-40B4-BE49-F238E27FC236}">
                <a16:creationId xmlns:a16="http://schemas.microsoft.com/office/drawing/2014/main" id="{A183F89F-E705-4503-6D8F-19D45964E512}"/>
              </a:ext>
            </a:extLst>
          </p:cNvPr>
          <p:cNvSpPr txBox="1"/>
          <p:nvPr/>
        </p:nvSpPr>
        <p:spPr>
          <a:xfrm rot="16200000" flipH="1">
            <a:off x="-474222" y="2742182"/>
            <a:ext cx="2245959" cy="4540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600" b="1" i="1" dirty="0">
                <a:solidFill>
                  <a:schemeClr val="bg1"/>
                </a:solidFill>
              </a:rPr>
              <a:t>Et styrket kundemøde</a:t>
            </a:r>
          </a:p>
        </p:txBody>
      </p:sp>
      <p:cxnSp>
        <p:nvCxnSpPr>
          <p:cNvPr id="20" name="Straight Connector 63">
            <a:extLst>
              <a:ext uri="{FF2B5EF4-FFF2-40B4-BE49-F238E27FC236}">
                <a16:creationId xmlns:a16="http://schemas.microsoft.com/office/drawing/2014/main" id="{3610A005-2D8B-CD6A-B328-EAF4903CED03}"/>
              </a:ext>
            </a:extLst>
          </p:cNvPr>
          <p:cNvCxnSpPr>
            <a:cxnSpLocks/>
          </p:cNvCxnSpPr>
          <p:nvPr/>
        </p:nvCxnSpPr>
        <p:spPr>
          <a:xfrm>
            <a:off x="391582" y="4740988"/>
            <a:ext cx="11073343" cy="0"/>
          </a:xfrm>
          <a:prstGeom prst="line">
            <a:avLst/>
          </a:prstGeom>
          <a:ln w="19050" cap="rnd" cmpd="sng" algn="ctr">
            <a:solidFill>
              <a:schemeClr val="bg1"/>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64">
            <a:extLst>
              <a:ext uri="{FF2B5EF4-FFF2-40B4-BE49-F238E27FC236}">
                <a16:creationId xmlns:a16="http://schemas.microsoft.com/office/drawing/2014/main" id="{7981072A-C5A8-2FA8-D083-5F7DDDCAB433}"/>
              </a:ext>
            </a:extLst>
          </p:cNvPr>
          <p:cNvSpPr txBox="1"/>
          <p:nvPr/>
        </p:nvSpPr>
        <p:spPr>
          <a:xfrm rot="16200000" flipH="1">
            <a:off x="-303942" y="5502363"/>
            <a:ext cx="2001710" cy="45402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600" b="1" i="1" dirty="0">
                <a:solidFill>
                  <a:schemeClr val="bg1"/>
                </a:solidFill>
              </a:rPr>
              <a:t>En simplere</a:t>
            </a:r>
          </a:p>
          <a:p>
            <a:pPr algn="ctr"/>
            <a:r>
              <a:rPr lang="da-DK" sz="1600" b="1" i="1" dirty="0">
                <a:solidFill>
                  <a:schemeClr val="bg1"/>
                </a:solidFill>
              </a:rPr>
              <a:t> drift for butik</a:t>
            </a:r>
          </a:p>
        </p:txBody>
      </p:sp>
      <p:sp>
        <p:nvSpPr>
          <p:cNvPr id="22" name="Rectangle: Rounded Corners 67">
            <a:extLst>
              <a:ext uri="{FF2B5EF4-FFF2-40B4-BE49-F238E27FC236}">
                <a16:creationId xmlns:a16="http://schemas.microsoft.com/office/drawing/2014/main" id="{26ED9974-B69C-B4A3-D7F7-DE586DACFB39}"/>
              </a:ext>
            </a:extLst>
          </p:cNvPr>
          <p:cNvSpPr/>
          <p:nvPr/>
        </p:nvSpPr>
        <p:spPr>
          <a:xfrm>
            <a:off x="1230227" y="5003337"/>
            <a:ext cx="1752568" cy="1452077"/>
          </a:xfrm>
          <a:prstGeom prst="roundRect">
            <a:avLst/>
          </a:prstGeom>
          <a:solidFill>
            <a:srgbClr val="CBCBCB">
              <a:alpha val="65882"/>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a-DK" sz="1400" b="1" dirty="0">
                <a:solidFill>
                  <a:srgbClr val="FFFFFF"/>
                </a:solidFill>
              </a:rPr>
              <a:t>Væk med </a:t>
            </a:r>
          </a:p>
          <a:p>
            <a:pPr algn="ctr"/>
            <a:r>
              <a:rPr lang="da-DK" sz="1400" b="1" dirty="0">
                <a:solidFill>
                  <a:srgbClr val="FFFFFF"/>
                </a:solidFill>
              </a:rPr>
              <a:t>"Sten I Skoen" for bedre drift</a:t>
            </a:r>
          </a:p>
        </p:txBody>
      </p:sp>
      <p:sp>
        <p:nvSpPr>
          <p:cNvPr id="23" name="Rectangle: Rounded Corners 68">
            <a:extLst>
              <a:ext uri="{FF2B5EF4-FFF2-40B4-BE49-F238E27FC236}">
                <a16:creationId xmlns:a16="http://schemas.microsoft.com/office/drawing/2014/main" id="{7C7CF17F-9C8C-ED7B-1BD3-486987973C7D}"/>
              </a:ext>
            </a:extLst>
          </p:cNvPr>
          <p:cNvSpPr/>
          <p:nvPr/>
        </p:nvSpPr>
        <p:spPr>
          <a:xfrm>
            <a:off x="3346103" y="5017189"/>
            <a:ext cx="1752568" cy="1452077"/>
          </a:xfrm>
          <a:prstGeom prst="roundRect">
            <a:avLst/>
          </a:prstGeom>
          <a:solidFill>
            <a:srgbClr val="CBCBCB">
              <a:alpha val="65882"/>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a-DK" sz="1400" b="1" dirty="0">
                <a:solidFill>
                  <a:srgbClr val="FFFFFF"/>
                </a:solidFill>
              </a:rPr>
              <a:t>Tilpas driftsmanualen til tørvarens behov</a:t>
            </a:r>
          </a:p>
        </p:txBody>
      </p:sp>
      <p:sp>
        <p:nvSpPr>
          <p:cNvPr id="24" name="Rectangle: Rounded Corners 69">
            <a:extLst>
              <a:ext uri="{FF2B5EF4-FFF2-40B4-BE49-F238E27FC236}">
                <a16:creationId xmlns:a16="http://schemas.microsoft.com/office/drawing/2014/main" id="{E93440BF-1E5C-6142-CFCE-CF35F1E2922C}"/>
              </a:ext>
            </a:extLst>
          </p:cNvPr>
          <p:cNvSpPr/>
          <p:nvPr/>
        </p:nvSpPr>
        <p:spPr>
          <a:xfrm>
            <a:off x="5461979" y="5037233"/>
            <a:ext cx="1752568" cy="1452077"/>
          </a:xfrm>
          <a:prstGeom prst="roundRect">
            <a:avLst/>
          </a:prstGeom>
          <a:solidFill>
            <a:srgbClr val="CBCBCB">
              <a:alpha val="65882"/>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a-DK" sz="1400" b="1" dirty="0">
                <a:solidFill>
                  <a:srgbClr val="FFFFFF"/>
                </a:solidFill>
              </a:rPr>
              <a:t>Bedre kommunikation med </a:t>
            </a:r>
            <a:r>
              <a:rPr lang="da-DK" sz="1400" b="1" dirty="0" err="1">
                <a:solidFill>
                  <a:srgbClr val="FFFFFF"/>
                </a:solidFill>
              </a:rPr>
              <a:t>service-kontor</a:t>
            </a:r>
            <a:r>
              <a:rPr lang="da-DK" sz="1400" b="1" dirty="0">
                <a:solidFill>
                  <a:srgbClr val="FFFFFF"/>
                </a:solidFill>
              </a:rPr>
              <a:t> &amp; </a:t>
            </a:r>
            <a:r>
              <a:rPr lang="da-DK" sz="1400" b="1" dirty="0" err="1">
                <a:solidFill>
                  <a:srgbClr val="FFFFFF"/>
                </a:solidFill>
              </a:rPr>
              <a:t>best</a:t>
            </a:r>
            <a:r>
              <a:rPr lang="da-DK" sz="1400" b="1" dirty="0">
                <a:solidFill>
                  <a:srgbClr val="FFFFFF"/>
                </a:solidFill>
              </a:rPr>
              <a:t> practice forum</a:t>
            </a:r>
          </a:p>
        </p:txBody>
      </p:sp>
      <p:sp>
        <p:nvSpPr>
          <p:cNvPr id="25" name="Rectangle: Rounded Corners 71">
            <a:extLst>
              <a:ext uri="{FF2B5EF4-FFF2-40B4-BE49-F238E27FC236}">
                <a16:creationId xmlns:a16="http://schemas.microsoft.com/office/drawing/2014/main" id="{8163275D-CABB-1ECA-D22B-3B99B0DA5BC3}"/>
              </a:ext>
            </a:extLst>
          </p:cNvPr>
          <p:cNvSpPr/>
          <p:nvPr/>
        </p:nvSpPr>
        <p:spPr>
          <a:xfrm>
            <a:off x="7577855" y="5047444"/>
            <a:ext cx="1752568" cy="1452077"/>
          </a:xfrm>
          <a:prstGeom prst="roundRect">
            <a:avLst/>
          </a:prstGeom>
          <a:solidFill>
            <a:srgbClr val="CBCBCB">
              <a:alpha val="65882"/>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a-DK" sz="1400" b="1" dirty="0">
                <a:solidFill>
                  <a:srgbClr val="FFFFFF"/>
                </a:solidFill>
              </a:rPr>
              <a:t>Tørvarer-lederen i fokus</a:t>
            </a:r>
          </a:p>
        </p:txBody>
      </p:sp>
      <p:sp>
        <p:nvSpPr>
          <p:cNvPr id="26" name="Rectangle: Rounded Corners 72">
            <a:extLst>
              <a:ext uri="{FF2B5EF4-FFF2-40B4-BE49-F238E27FC236}">
                <a16:creationId xmlns:a16="http://schemas.microsoft.com/office/drawing/2014/main" id="{77D04C39-E5D2-E909-7256-3EC893A5C503}"/>
              </a:ext>
            </a:extLst>
          </p:cNvPr>
          <p:cNvSpPr/>
          <p:nvPr/>
        </p:nvSpPr>
        <p:spPr>
          <a:xfrm>
            <a:off x="9693731" y="5047444"/>
            <a:ext cx="1752568" cy="1452077"/>
          </a:xfrm>
          <a:prstGeom prst="roundRect">
            <a:avLst/>
          </a:prstGeom>
          <a:solidFill>
            <a:srgbClr val="CBCBCB">
              <a:alpha val="65882"/>
            </a:srgbClr>
          </a:solidFill>
          <a:ln w="9525" cap="rnd" cmpd="sng" algn="ctr">
            <a:solidFill>
              <a:srgbClr val="9A9A9A"/>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da-DK" sz="1400" b="1" dirty="0" err="1">
                <a:solidFill>
                  <a:srgbClr val="FFFFFF"/>
                </a:solidFill>
              </a:rPr>
              <a:t>Tørvarekon-kurrencer</a:t>
            </a:r>
            <a:r>
              <a:rPr lang="da-DK" sz="1400" b="1" dirty="0">
                <a:solidFill>
                  <a:srgbClr val="FFFFFF"/>
                </a:solidFill>
              </a:rPr>
              <a:t> skaber </a:t>
            </a:r>
            <a:r>
              <a:rPr lang="da-DK" sz="1400" b="1" dirty="0" err="1">
                <a:solidFill>
                  <a:srgbClr val="FFFFFF"/>
                </a:solidFill>
              </a:rPr>
              <a:t>moti-vation</a:t>
            </a:r>
            <a:r>
              <a:rPr lang="da-DK" sz="1400" b="1" dirty="0">
                <a:solidFill>
                  <a:srgbClr val="FFFFFF"/>
                </a:solidFill>
              </a:rPr>
              <a:t> &amp; gejst</a:t>
            </a:r>
          </a:p>
        </p:txBody>
      </p:sp>
      <p:sp>
        <p:nvSpPr>
          <p:cNvPr id="29" name="Rectangle: Rounded Corners 7">
            <a:extLst>
              <a:ext uri="{FF2B5EF4-FFF2-40B4-BE49-F238E27FC236}">
                <a16:creationId xmlns:a16="http://schemas.microsoft.com/office/drawing/2014/main" id="{561777B4-B1BF-BC5D-EA4A-5D075BE092A1}"/>
              </a:ext>
            </a:extLst>
          </p:cNvPr>
          <p:cNvSpPr/>
          <p:nvPr/>
        </p:nvSpPr>
        <p:spPr>
          <a:xfrm>
            <a:off x="6559012" y="2706754"/>
            <a:ext cx="2160000" cy="828000"/>
          </a:xfrm>
          <a:prstGeom prst="roundRect">
            <a:avLst/>
          </a:prstGeom>
          <a:solidFill>
            <a:srgbClr val="F08888">
              <a:alpha val="60000"/>
            </a:srgbClr>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 tIns="46800" rIns="18000" bIns="45720" numCol="1" spcCol="0" rtlCol="0" fromWordArt="0" anchor="ctr" anchorCtr="0" forceAA="0" compatLnSpc="1">
            <a:prstTxWarp prst="textNoShape">
              <a:avLst/>
            </a:prstTxWarp>
            <a:noAutofit/>
          </a:bodyPr>
          <a:lstStyle/>
          <a:p>
            <a:pPr algn="ctr"/>
            <a:r>
              <a:rPr lang="da-DK" sz="1400" b="1" dirty="0">
                <a:solidFill>
                  <a:srgbClr val="FFFFFF"/>
                </a:solidFill>
              </a:rPr>
              <a:t>Vind med 1-ugers aviser, </a:t>
            </a:r>
            <a:r>
              <a:rPr lang="da-DK" sz="1400" b="1" dirty="0" err="1">
                <a:solidFill>
                  <a:srgbClr val="FFFFFF"/>
                </a:solidFill>
              </a:rPr>
              <a:t>Spicy</a:t>
            </a:r>
            <a:r>
              <a:rPr lang="da-DK" sz="1400" b="1" dirty="0">
                <a:solidFill>
                  <a:srgbClr val="FFFFFF"/>
                </a:solidFill>
              </a:rPr>
              <a:t> offers &amp; Endelig fredag</a:t>
            </a:r>
          </a:p>
        </p:txBody>
      </p:sp>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7"/>
            <a:ext cx="11312797" cy="755648"/>
          </a:xfrm>
          <a:prstGeom prst="rect">
            <a:avLst/>
          </a:prstGeom>
          <a:solidFill>
            <a:schemeClr val="bg1">
              <a:alpha val="70000"/>
            </a:schemeClr>
          </a:solidFill>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Tørvarer</a:t>
            </a:r>
            <a:r>
              <a:rPr lang="da-DK" sz="2400" b="0" dirty="0">
                <a:solidFill>
                  <a:schemeClr val="tx2"/>
                </a:solidFill>
              </a:rPr>
              <a:t>| Afvikling af årets største messe for alle tørvare ledere Formålet: Vi skal løfte kundemødet og skabe en lettere hverdag for butik</a:t>
            </a:r>
          </a:p>
        </p:txBody>
      </p:sp>
    </p:spTree>
    <p:extLst>
      <p:ext uri="{BB962C8B-B14F-4D97-AF65-F5344CB8AC3E}">
        <p14:creationId xmlns:p14="http://schemas.microsoft.com/office/powerpoint/2010/main" val="3790832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273C569-1949-DFE2-3124-AB0C3BEAC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493" r="3531"/>
          <a:stretch/>
        </p:blipFill>
        <p:spPr>
          <a:xfrm>
            <a:off x="8212418" y="0"/>
            <a:ext cx="3979582" cy="6858000"/>
          </a:xfrm>
          <a:prstGeom prst="rect">
            <a:avLst/>
          </a:prstGeom>
        </p:spPr>
      </p:pic>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754782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Sortiment</a:t>
            </a:r>
            <a:r>
              <a:rPr lang="da-DK" sz="2400" b="0" dirty="0">
                <a:solidFill>
                  <a:schemeClr val="tx2"/>
                </a:solidFill>
              </a:rPr>
              <a:t>| Vi genbesøger sortimentet på de største vareområder med det formål at:</a:t>
            </a:r>
          </a:p>
        </p:txBody>
      </p:sp>
      <p:sp>
        <p:nvSpPr>
          <p:cNvPr id="3" name="TextBox 44">
            <a:extLst>
              <a:ext uri="{FF2B5EF4-FFF2-40B4-BE49-F238E27FC236}">
                <a16:creationId xmlns:a16="http://schemas.microsoft.com/office/drawing/2014/main" id="{25A7B2A2-0134-51B3-6D41-53F96AA077DA}"/>
              </a:ext>
            </a:extLst>
          </p:cNvPr>
          <p:cNvSpPr txBox="1"/>
          <p:nvPr/>
        </p:nvSpPr>
        <p:spPr>
          <a:xfrm>
            <a:off x="1755228" y="2044829"/>
            <a:ext cx="5967744" cy="75483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C31919"/>
                </a:solidFill>
                <a:effectLst/>
                <a:uLnTx/>
                <a:uFillTx/>
                <a:latin typeface="COOP"/>
                <a:ea typeface="+mn-ea"/>
                <a:cs typeface="+mn-cs"/>
              </a:rPr>
              <a:t>Forenkle kundeoplevelsen</a:t>
            </a:r>
            <a:r>
              <a:rPr kumimoji="0" lang="da-DK" sz="1800" b="1" i="0" u="none" strike="noStrike" kern="1200" cap="none" spc="0" normalizeH="0" baseline="0" noProof="0" dirty="0">
                <a:ln>
                  <a:noFill/>
                </a:ln>
                <a:solidFill>
                  <a:srgbClr val="000000"/>
                </a:solidFill>
                <a:effectLst/>
                <a:uLnTx/>
                <a:uFillTx/>
                <a:latin typeface="COOP"/>
                <a:ea typeface="+mn-ea"/>
                <a:cs typeface="+mn-cs"/>
              </a:rPr>
              <a:t> ved at sanere i sortimentet for at gøre plads til nye varer og skabe mere plads til de vigtigste og for en bedre navigation </a:t>
            </a:r>
          </a:p>
        </p:txBody>
      </p:sp>
      <p:sp>
        <p:nvSpPr>
          <p:cNvPr id="4" name="TextBox 45">
            <a:extLst>
              <a:ext uri="{FF2B5EF4-FFF2-40B4-BE49-F238E27FC236}">
                <a16:creationId xmlns:a16="http://schemas.microsoft.com/office/drawing/2014/main" id="{DFD7A0AB-799A-2472-CFD5-C4009C3E0CD4}"/>
              </a:ext>
            </a:extLst>
          </p:cNvPr>
          <p:cNvSpPr txBox="1"/>
          <p:nvPr/>
        </p:nvSpPr>
        <p:spPr>
          <a:xfrm>
            <a:off x="1755228" y="3529226"/>
            <a:ext cx="5967744" cy="75483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C31919"/>
                </a:solidFill>
                <a:effectLst/>
                <a:uLnTx/>
                <a:uFillTx/>
                <a:latin typeface="COOP"/>
                <a:ea typeface="+mn-ea"/>
                <a:cs typeface="+mn-cs"/>
              </a:rPr>
              <a:t>Forny og forbedre sortimentet </a:t>
            </a:r>
            <a:r>
              <a:rPr kumimoji="0" lang="da-DK" sz="1800" b="1" i="0" u="none" strike="noStrike" kern="1200" cap="none" spc="0" normalizeH="0" baseline="0" noProof="0" dirty="0">
                <a:ln>
                  <a:noFill/>
                </a:ln>
                <a:solidFill>
                  <a:srgbClr val="000000"/>
                </a:solidFill>
                <a:effectLst/>
                <a:uLnTx/>
                <a:uFillTx/>
                <a:latin typeface="COOP"/>
                <a:ea typeface="+mn-ea"/>
                <a:cs typeface="+mn-cs"/>
              </a:rPr>
              <a:t>gennem nytænkning, forenkling og innovation</a:t>
            </a:r>
          </a:p>
        </p:txBody>
      </p:sp>
      <p:sp>
        <p:nvSpPr>
          <p:cNvPr id="5" name="TextBox 46">
            <a:extLst>
              <a:ext uri="{FF2B5EF4-FFF2-40B4-BE49-F238E27FC236}">
                <a16:creationId xmlns:a16="http://schemas.microsoft.com/office/drawing/2014/main" id="{39848D3B-8A58-1F3A-9A85-5739885BF809}"/>
              </a:ext>
            </a:extLst>
          </p:cNvPr>
          <p:cNvSpPr txBox="1"/>
          <p:nvPr/>
        </p:nvSpPr>
        <p:spPr>
          <a:xfrm>
            <a:off x="1755228" y="5013621"/>
            <a:ext cx="5967744" cy="75483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C31919"/>
                </a:solidFill>
                <a:effectLst/>
                <a:uLnTx/>
                <a:uFillTx/>
                <a:latin typeface="COOP"/>
                <a:ea typeface="+mn-ea"/>
                <a:cs typeface="+mn-cs"/>
              </a:rPr>
              <a:t>Styrke Coops prisperception </a:t>
            </a:r>
            <a:r>
              <a:rPr kumimoji="0" lang="da-DK" sz="1800" b="1" i="0" u="none" strike="noStrike" kern="1200" cap="none" spc="0" normalizeH="0" baseline="0" noProof="0" dirty="0">
                <a:ln>
                  <a:noFill/>
                </a:ln>
                <a:solidFill>
                  <a:srgbClr val="000000"/>
                </a:solidFill>
                <a:effectLst/>
                <a:uLnTx/>
                <a:uFillTx/>
                <a:latin typeface="COOP"/>
                <a:ea typeface="+mn-ea"/>
                <a:cs typeface="+mn-cs"/>
              </a:rPr>
              <a:t>ved at sikre rette pristrapper, prissætning, og kampagnestrategi</a:t>
            </a:r>
          </a:p>
        </p:txBody>
      </p:sp>
      <p:cxnSp>
        <p:nvCxnSpPr>
          <p:cNvPr id="6" name="Straight Connector 78">
            <a:extLst>
              <a:ext uri="{FF2B5EF4-FFF2-40B4-BE49-F238E27FC236}">
                <a16:creationId xmlns:a16="http://schemas.microsoft.com/office/drawing/2014/main" id="{E399596D-A570-F397-EAA8-3F4088C566D6}"/>
              </a:ext>
            </a:extLst>
          </p:cNvPr>
          <p:cNvCxnSpPr/>
          <p:nvPr/>
        </p:nvCxnSpPr>
        <p:spPr>
          <a:xfrm>
            <a:off x="469900" y="3164446"/>
            <a:ext cx="7253072" cy="0"/>
          </a:xfrm>
          <a:prstGeom prst="line">
            <a:avLst/>
          </a:prstGeom>
          <a:ln w="9525" cap="rnd">
            <a:solidFill>
              <a:srgbClr val="9A9A9A"/>
            </a:solidFill>
            <a:prstDash val="lgDash"/>
            <a:round/>
          </a:ln>
        </p:spPr>
        <p:style>
          <a:lnRef idx="1">
            <a:schemeClr val="accent1"/>
          </a:lnRef>
          <a:fillRef idx="0">
            <a:schemeClr val="accent1"/>
          </a:fillRef>
          <a:effectRef idx="0">
            <a:schemeClr val="accent1"/>
          </a:effectRef>
          <a:fontRef idx="minor">
            <a:schemeClr val="tx1"/>
          </a:fontRef>
        </p:style>
      </p:cxnSp>
      <p:cxnSp>
        <p:nvCxnSpPr>
          <p:cNvPr id="7" name="Straight Connector 80">
            <a:extLst>
              <a:ext uri="{FF2B5EF4-FFF2-40B4-BE49-F238E27FC236}">
                <a16:creationId xmlns:a16="http://schemas.microsoft.com/office/drawing/2014/main" id="{8D62A029-1056-3134-1AF2-EEB75925EC5B}"/>
              </a:ext>
            </a:extLst>
          </p:cNvPr>
          <p:cNvCxnSpPr/>
          <p:nvPr/>
        </p:nvCxnSpPr>
        <p:spPr>
          <a:xfrm>
            <a:off x="469900" y="4648843"/>
            <a:ext cx="7253072" cy="0"/>
          </a:xfrm>
          <a:prstGeom prst="line">
            <a:avLst/>
          </a:prstGeom>
          <a:ln w="9525" cap="rnd">
            <a:solidFill>
              <a:srgbClr val="9A9A9A"/>
            </a:solidFill>
            <a:prstDash val="lgDash"/>
            <a:round/>
          </a:ln>
        </p:spPr>
        <p:style>
          <a:lnRef idx="1">
            <a:schemeClr val="accent1"/>
          </a:lnRef>
          <a:fillRef idx="0">
            <a:schemeClr val="accent1"/>
          </a:fillRef>
          <a:effectRef idx="0">
            <a:schemeClr val="accent1"/>
          </a:effectRef>
          <a:fontRef idx="minor">
            <a:schemeClr val="tx1"/>
          </a:fontRef>
        </p:style>
      </p:cxnSp>
      <p:grpSp>
        <p:nvGrpSpPr>
          <p:cNvPr id="8" name="bcgIcons_Cash balance ">
            <a:extLst>
              <a:ext uri="{FF2B5EF4-FFF2-40B4-BE49-F238E27FC236}">
                <a16:creationId xmlns:a16="http://schemas.microsoft.com/office/drawing/2014/main" id="{B768C851-45A3-08B1-C8EA-A96776F3ED27}"/>
              </a:ext>
            </a:extLst>
          </p:cNvPr>
          <p:cNvGrpSpPr>
            <a:grpSpLocks noChangeAspect="1"/>
          </p:cNvGrpSpPr>
          <p:nvPr/>
        </p:nvGrpSpPr>
        <p:grpSpPr>
          <a:xfrm>
            <a:off x="396330" y="4828838"/>
            <a:ext cx="1125487" cy="1124402"/>
            <a:chOff x="7915275" y="2606675"/>
            <a:chExt cx="1646238" cy="1644650"/>
          </a:xfrm>
        </p:grpSpPr>
        <p:sp>
          <p:nvSpPr>
            <p:cNvPr id="9" name="AutoShape 29">
              <a:extLst>
                <a:ext uri="{FF2B5EF4-FFF2-40B4-BE49-F238E27FC236}">
                  <a16:creationId xmlns:a16="http://schemas.microsoft.com/office/drawing/2014/main" id="{14938DA3-97F3-BC01-0273-797C22B8DEEC}"/>
                </a:ext>
              </a:extLst>
            </p:cNvPr>
            <p:cNvSpPr>
              <a:spLocks noChangeAspect="1" noChangeArrowheads="1" noTextEdit="1"/>
            </p:cNvSpPr>
            <p:nvPr/>
          </p:nvSpPr>
          <p:spPr bwMode="auto">
            <a:xfrm>
              <a:off x="79152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OP"/>
                <a:ea typeface="+mn-ea"/>
                <a:cs typeface="+mn-cs"/>
              </a:endParaRPr>
            </a:p>
          </p:txBody>
        </p:sp>
        <p:grpSp>
          <p:nvGrpSpPr>
            <p:cNvPr id="11" name="Group 12">
              <a:extLst>
                <a:ext uri="{FF2B5EF4-FFF2-40B4-BE49-F238E27FC236}">
                  <a16:creationId xmlns:a16="http://schemas.microsoft.com/office/drawing/2014/main" id="{3F271CCC-97F5-3FA5-B597-1FD5B56EA131}"/>
                </a:ext>
              </a:extLst>
            </p:cNvPr>
            <p:cNvGrpSpPr/>
            <p:nvPr/>
          </p:nvGrpSpPr>
          <p:grpSpPr>
            <a:xfrm>
              <a:off x="8069263" y="2884488"/>
              <a:ext cx="1339850" cy="1133475"/>
              <a:chOff x="8069263" y="2884488"/>
              <a:chExt cx="1339850" cy="1133475"/>
            </a:xfrm>
          </p:grpSpPr>
          <p:sp>
            <p:nvSpPr>
              <p:cNvPr id="12" name="Freeform 10">
                <a:extLst>
                  <a:ext uri="{FF2B5EF4-FFF2-40B4-BE49-F238E27FC236}">
                    <a16:creationId xmlns:a16="http://schemas.microsoft.com/office/drawing/2014/main" id="{CDE1881D-AFF2-563E-3240-B16932A80285}"/>
                  </a:ext>
                </a:extLst>
              </p:cNvPr>
              <p:cNvSpPr>
                <a:spLocks/>
              </p:cNvSpPr>
              <p:nvPr/>
            </p:nvSpPr>
            <p:spPr bwMode="auto">
              <a:xfrm>
                <a:off x="8069263" y="2884488"/>
                <a:ext cx="1339850" cy="1006475"/>
              </a:xfrm>
              <a:custGeom>
                <a:avLst/>
                <a:gdLst>
                  <a:gd name="connsiteX0" fmla="*/ 197644 w 1339850"/>
                  <a:gd name="connsiteY0" fmla="*/ 688975 h 1006475"/>
                  <a:gd name="connsiteX1" fmla="*/ 94676 w 1339850"/>
                  <a:gd name="connsiteY1" fmla="*/ 699691 h 1006475"/>
                  <a:gd name="connsiteX2" fmla="*/ 31750 w 1339850"/>
                  <a:gd name="connsiteY2" fmla="*/ 753269 h 1006475"/>
                  <a:gd name="connsiteX3" fmla="*/ 31750 w 1339850"/>
                  <a:gd name="connsiteY3" fmla="*/ 844709 h 1006475"/>
                  <a:gd name="connsiteX4" fmla="*/ 31750 w 1339850"/>
                  <a:gd name="connsiteY4" fmla="*/ 904716 h 1006475"/>
                  <a:gd name="connsiteX5" fmla="*/ 31750 w 1339850"/>
                  <a:gd name="connsiteY5" fmla="*/ 910431 h 1006475"/>
                  <a:gd name="connsiteX6" fmla="*/ 94676 w 1339850"/>
                  <a:gd name="connsiteY6" fmla="*/ 964010 h 1006475"/>
                  <a:gd name="connsiteX7" fmla="*/ 116842 w 1339850"/>
                  <a:gd name="connsiteY7" fmla="*/ 969010 h 1006475"/>
                  <a:gd name="connsiteX8" fmla="*/ 197644 w 1339850"/>
                  <a:gd name="connsiteY8" fmla="*/ 974725 h 1006475"/>
                  <a:gd name="connsiteX9" fmla="*/ 274156 w 1339850"/>
                  <a:gd name="connsiteY9" fmla="*/ 969010 h 1006475"/>
                  <a:gd name="connsiteX10" fmla="*/ 299898 w 1339850"/>
                  <a:gd name="connsiteY10" fmla="*/ 964010 h 1006475"/>
                  <a:gd name="connsiteX11" fmla="*/ 363538 w 1339850"/>
                  <a:gd name="connsiteY11" fmla="*/ 910431 h 1006475"/>
                  <a:gd name="connsiteX12" fmla="*/ 363538 w 1339850"/>
                  <a:gd name="connsiteY12" fmla="*/ 901859 h 1006475"/>
                  <a:gd name="connsiteX13" fmla="*/ 363538 w 1339850"/>
                  <a:gd name="connsiteY13" fmla="*/ 838994 h 1006475"/>
                  <a:gd name="connsiteX14" fmla="*/ 363538 w 1339850"/>
                  <a:gd name="connsiteY14" fmla="*/ 753269 h 1006475"/>
                  <a:gd name="connsiteX15" fmla="*/ 299898 w 1339850"/>
                  <a:gd name="connsiteY15" fmla="*/ 699691 h 1006475"/>
                  <a:gd name="connsiteX16" fmla="*/ 197644 w 1339850"/>
                  <a:gd name="connsiteY16" fmla="*/ 688975 h 1006475"/>
                  <a:gd name="connsiteX17" fmla="*/ 197644 w 1339850"/>
                  <a:gd name="connsiteY17" fmla="*/ 658812 h 1006475"/>
                  <a:gd name="connsiteX18" fmla="*/ 307924 w 1339850"/>
                  <a:gd name="connsiteY18" fmla="*/ 670211 h 1006475"/>
                  <a:gd name="connsiteX19" fmla="*/ 343729 w 1339850"/>
                  <a:gd name="connsiteY19" fmla="*/ 681610 h 1006475"/>
                  <a:gd name="connsiteX20" fmla="*/ 353754 w 1339850"/>
                  <a:gd name="connsiteY20" fmla="*/ 687309 h 1006475"/>
                  <a:gd name="connsiteX21" fmla="*/ 395288 w 1339850"/>
                  <a:gd name="connsiteY21" fmla="*/ 754277 h 1006475"/>
                  <a:gd name="connsiteX22" fmla="*/ 395288 w 1339850"/>
                  <a:gd name="connsiteY22" fmla="*/ 845467 h 1006475"/>
                  <a:gd name="connsiteX23" fmla="*/ 395288 w 1339850"/>
                  <a:gd name="connsiteY23" fmla="*/ 911010 h 1006475"/>
                  <a:gd name="connsiteX24" fmla="*/ 307924 w 1339850"/>
                  <a:gd name="connsiteY24" fmla="*/ 995076 h 1006475"/>
                  <a:gd name="connsiteX25" fmla="*/ 197644 w 1339850"/>
                  <a:gd name="connsiteY25" fmla="*/ 1006475 h 1006475"/>
                  <a:gd name="connsiteX26" fmla="*/ 87365 w 1339850"/>
                  <a:gd name="connsiteY26" fmla="*/ 995076 h 1006475"/>
                  <a:gd name="connsiteX27" fmla="*/ 40818 w 1339850"/>
                  <a:gd name="connsiteY27" fmla="*/ 977266 h 1006475"/>
                  <a:gd name="connsiteX28" fmla="*/ 0 w 1339850"/>
                  <a:gd name="connsiteY28" fmla="*/ 911010 h 1006475"/>
                  <a:gd name="connsiteX29" fmla="*/ 0 w 1339850"/>
                  <a:gd name="connsiteY29" fmla="*/ 851167 h 1006475"/>
                  <a:gd name="connsiteX30" fmla="*/ 0 w 1339850"/>
                  <a:gd name="connsiteY30" fmla="*/ 754277 h 1006475"/>
                  <a:gd name="connsiteX31" fmla="*/ 48695 w 1339850"/>
                  <a:gd name="connsiteY31" fmla="*/ 683747 h 1006475"/>
                  <a:gd name="connsiteX32" fmla="*/ 87365 w 1339850"/>
                  <a:gd name="connsiteY32" fmla="*/ 670211 h 1006475"/>
                  <a:gd name="connsiteX33" fmla="*/ 197644 w 1339850"/>
                  <a:gd name="connsiteY33" fmla="*/ 658812 h 1006475"/>
                  <a:gd name="connsiteX34" fmla="*/ 1142563 w 1339850"/>
                  <a:gd name="connsiteY34" fmla="*/ 490537 h 1006475"/>
                  <a:gd name="connsiteX35" fmla="*/ 1039816 w 1339850"/>
                  <a:gd name="connsiteY35" fmla="*/ 501253 h 1006475"/>
                  <a:gd name="connsiteX36" fmla="*/ 976312 w 1339850"/>
                  <a:gd name="connsiteY36" fmla="*/ 554831 h 1006475"/>
                  <a:gd name="connsiteX37" fmla="*/ 976312 w 1339850"/>
                  <a:gd name="connsiteY37" fmla="*/ 646271 h 1006475"/>
                  <a:gd name="connsiteX38" fmla="*/ 976312 w 1339850"/>
                  <a:gd name="connsiteY38" fmla="*/ 706993 h 1006475"/>
                  <a:gd name="connsiteX39" fmla="*/ 976312 w 1339850"/>
                  <a:gd name="connsiteY39" fmla="*/ 711993 h 1006475"/>
                  <a:gd name="connsiteX40" fmla="*/ 1039816 w 1339850"/>
                  <a:gd name="connsiteY40" fmla="*/ 765572 h 1006475"/>
                  <a:gd name="connsiteX41" fmla="*/ 1061935 w 1339850"/>
                  <a:gd name="connsiteY41" fmla="*/ 770572 h 1006475"/>
                  <a:gd name="connsiteX42" fmla="*/ 1142563 w 1339850"/>
                  <a:gd name="connsiteY42" fmla="*/ 776287 h 1006475"/>
                  <a:gd name="connsiteX43" fmla="*/ 1218196 w 1339850"/>
                  <a:gd name="connsiteY43" fmla="*/ 771287 h 1006475"/>
                  <a:gd name="connsiteX44" fmla="*/ 1244597 w 1339850"/>
                  <a:gd name="connsiteY44" fmla="*/ 765572 h 1006475"/>
                  <a:gd name="connsiteX45" fmla="*/ 1308100 w 1339850"/>
                  <a:gd name="connsiteY45" fmla="*/ 711993 h 1006475"/>
                  <a:gd name="connsiteX46" fmla="*/ 1308100 w 1339850"/>
                  <a:gd name="connsiteY46" fmla="*/ 704135 h 1006475"/>
                  <a:gd name="connsiteX47" fmla="*/ 1308100 w 1339850"/>
                  <a:gd name="connsiteY47" fmla="*/ 640556 h 1006475"/>
                  <a:gd name="connsiteX48" fmla="*/ 1308100 w 1339850"/>
                  <a:gd name="connsiteY48" fmla="*/ 554831 h 1006475"/>
                  <a:gd name="connsiteX49" fmla="*/ 1244597 w 1339850"/>
                  <a:gd name="connsiteY49" fmla="*/ 501253 h 1006475"/>
                  <a:gd name="connsiteX50" fmla="*/ 1142563 w 1339850"/>
                  <a:gd name="connsiteY50" fmla="*/ 490537 h 1006475"/>
                  <a:gd name="connsiteX51" fmla="*/ 1142563 w 1339850"/>
                  <a:gd name="connsiteY51" fmla="*/ 460375 h 1006475"/>
                  <a:gd name="connsiteX52" fmla="*/ 1252644 w 1339850"/>
                  <a:gd name="connsiteY52" fmla="*/ 471774 h 1006475"/>
                  <a:gd name="connsiteX53" fmla="*/ 1287669 w 1339850"/>
                  <a:gd name="connsiteY53" fmla="*/ 483173 h 1006475"/>
                  <a:gd name="connsiteX54" fmla="*/ 1298391 w 1339850"/>
                  <a:gd name="connsiteY54" fmla="*/ 488872 h 1006475"/>
                  <a:gd name="connsiteX55" fmla="*/ 1339850 w 1339850"/>
                  <a:gd name="connsiteY55" fmla="*/ 555840 h 1006475"/>
                  <a:gd name="connsiteX56" fmla="*/ 1339850 w 1339850"/>
                  <a:gd name="connsiteY56" fmla="*/ 647030 h 1006475"/>
                  <a:gd name="connsiteX57" fmla="*/ 1339850 w 1339850"/>
                  <a:gd name="connsiteY57" fmla="*/ 712573 h 1006475"/>
                  <a:gd name="connsiteX58" fmla="*/ 1252644 w 1339850"/>
                  <a:gd name="connsiteY58" fmla="*/ 796639 h 1006475"/>
                  <a:gd name="connsiteX59" fmla="*/ 1142563 w 1339850"/>
                  <a:gd name="connsiteY59" fmla="*/ 808038 h 1006475"/>
                  <a:gd name="connsiteX60" fmla="*/ 1032483 w 1339850"/>
                  <a:gd name="connsiteY60" fmla="*/ 796639 h 1006475"/>
                  <a:gd name="connsiteX61" fmla="*/ 986021 w 1339850"/>
                  <a:gd name="connsiteY61" fmla="*/ 778829 h 1006475"/>
                  <a:gd name="connsiteX62" fmla="*/ 944562 w 1339850"/>
                  <a:gd name="connsiteY62" fmla="*/ 712573 h 1006475"/>
                  <a:gd name="connsiteX63" fmla="*/ 944562 w 1339850"/>
                  <a:gd name="connsiteY63" fmla="*/ 652730 h 1006475"/>
                  <a:gd name="connsiteX64" fmla="*/ 944562 w 1339850"/>
                  <a:gd name="connsiteY64" fmla="*/ 555840 h 1006475"/>
                  <a:gd name="connsiteX65" fmla="*/ 993884 w 1339850"/>
                  <a:gd name="connsiteY65" fmla="*/ 485310 h 1006475"/>
                  <a:gd name="connsiteX66" fmla="*/ 1032483 w 1339850"/>
                  <a:gd name="connsiteY66" fmla="*/ 471774 h 1006475"/>
                  <a:gd name="connsiteX67" fmla="*/ 1142563 w 1339850"/>
                  <a:gd name="connsiteY67" fmla="*/ 460375 h 1006475"/>
                  <a:gd name="connsiteX68" fmla="*/ 558441 w 1339850"/>
                  <a:gd name="connsiteY68" fmla="*/ 93662 h 1006475"/>
                  <a:gd name="connsiteX69" fmla="*/ 557015 w 1339850"/>
                  <a:gd name="connsiteY69" fmla="*/ 114361 h 1006475"/>
                  <a:gd name="connsiteX70" fmla="*/ 557015 w 1339850"/>
                  <a:gd name="connsiteY70" fmla="*/ 126496 h 1006475"/>
                  <a:gd name="connsiteX71" fmla="*/ 411596 w 1339850"/>
                  <a:gd name="connsiteY71" fmla="*/ 168608 h 1006475"/>
                  <a:gd name="connsiteX72" fmla="*/ 562005 w 1339850"/>
                  <a:gd name="connsiteY72" fmla="*/ 147909 h 1006475"/>
                  <a:gd name="connsiteX73" fmla="*/ 576262 w 1339850"/>
                  <a:gd name="connsiteY73" fmla="*/ 177174 h 1006475"/>
                  <a:gd name="connsiteX74" fmla="*/ 217704 w 1339850"/>
                  <a:gd name="connsiteY74" fmla="*/ 226424 h 1006475"/>
                  <a:gd name="connsiteX75" fmla="*/ 364549 w 1339850"/>
                  <a:gd name="connsiteY75" fmla="*/ 647552 h 1006475"/>
                  <a:gd name="connsiteX76" fmla="*/ 368113 w 1339850"/>
                  <a:gd name="connsiteY76" fmla="*/ 658259 h 1006475"/>
                  <a:gd name="connsiteX77" fmla="*/ 329620 w 1339850"/>
                  <a:gd name="connsiteY77" fmla="*/ 641842 h 1006475"/>
                  <a:gd name="connsiteX78" fmla="*/ 196319 w 1339850"/>
                  <a:gd name="connsiteY78" fmla="*/ 261399 h 1006475"/>
                  <a:gd name="connsiteX79" fmla="*/ 63018 w 1339850"/>
                  <a:gd name="connsiteY79" fmla="*/ 643270 h 1006475"/>
                  <a:gd name="connsiteX80" fmla="*/ 23812 w 1339850"/>
                  <a:gd name="connsiteY80" fmla="*/ 660400 h 1006475"/>
                  <a:gd name="connsiteX81" fmla="*/ 28089 w 1339850"/>
                  <a:gd name="connsiteY81" fmla="*/ 647552 h 1006475"/>
                  <a:gd name="connsiteX82" fmla="*/ 182062 w 1339850"/>
                  <a:gd name="connsiteY82" fmla="*/ 208580 h 1006475"/>
                  <a:gd name="connsiteX83" fmla="*/ 182062 w 1339850"/>
                  <a:gd name="connsiteY83" fmla="*/ 207152 h 1006475"/>
                  <a:gd name="connsiteX84" fmla="*/ 182775 w 1339850"/>
                  <a:gd name="connsiteY84" fmla="*/ 205725 h 1006475"/>
                  <a:gd name="connsiteX85" fmla="*/ 183488 w 1339850"/>
                  <a:gd name="connsiteY85" fmla="*/ 205011 h 1006475"/>
                  <a:gd name="connsiteX86" fmla="*/ 184200 w 1339850"/>
                  <a:gd name="connsiteY86" fmla="*/ 203583 h 1006475"/>
                  <a:gd name="connsiteX87" fmla="*/ 184913 w 1339850"/>
                  <a:gd name="connsiteY87" fmla="*/ 202870 h 1006475"/>
                  <a:gd name="connsiteX88" fmla="*/ 186339 w 1339850"/>
                  <a:gd name="connsiteY88" fmla="*/ 201442 h 1006475"/>
                  <a:gd name="connsiteX89" fmla="*/ 187052 w 1339850"/>
                  <a:gd name="connsiteY89" fmla="*/ 200728 h 1006475"/>
                  <a:gd name="connsiteX90" fmla="*/ 189190 w 1339850"/>
                  <a:gd name="connsiteY90" fmla="*/ 200014 h 1006475"/>
                  <a:gd name="connsiteX91" fmla="*/ 189190 w 1339850"/>
                  <a:gd name="connsiteY91" fmla="*/ 199301 h 1006475"/>
                  <a:gd name="connsiteX92" fmla="*/ 192042 w 1339850"/>
                  <a:gd name="connsiteY92" fmla="*/ 198587 h 1006475"/>
                  <a:gd name="connsiteX93" fmla="*/ 558441 w 1339850"/>
                  <a:gd name="connsiteY93" fmla="*/ 93662 h 1006475"/>
                  <a:gd name="connsiteX94" fmla="*/ 1138705 w 1339850"/>
                  <a:gd name="connsiteY94" fmla="*/ 0 h 1006475"/>
                  <a:gd name="connsiteX95" fmla="*/ 1139418 w 1339850"/>
                  <a:gd name="connsiteY95" fmla="*/ 0 h 1006475"/>
                  <a:gd name="connsiteX96" fmla="*/ 1140846 w 1339850"/>
                  <a:gd name="connsiteY96" fmla="*/ 0 h 1006475"/>
                  <a:gd name="connsiteX97" fmla="*/ 1142273 w 1339850"/>
                  <a:gd name="connsiteY97" fmla="*/ 0 h 1006475"/>
                  <a:gd name="connsiteX98" fmla="*/ 1143701 w 1339850"/>
                  <a:gd name="connsiteY98" fmla="*/ 713 h 1006475"/>
                  <a:gd name="connsiteX99" fmla="*/ 1145128 w 1339850"/>
                  <a:gd name="connsiteY99" fmla="*/ 713 h 1006475"/>
                  <a:gd name="connsiteX100" fmla="*/ 1146556 w 1339850"/>
                  <a:gd name="connsiteY100" fmla="*/ 1426 h 1006475"/>
                  <a:gd name="connsiteX101" fmla="*/ 1147270 w 1339850"/>
                  <a:gd name="connsiteY101" fmla="*/ 1426 h 1006475"/>
                  <a:gd name="connsiteX102" fmla="*/ 1149411 w 1339850"/>
                  <a:gd name="connsiteY102" fmla="*/ 2851 h 1006475"/>
                  <a:gd name="connsiteX103" fmla="*/ 1151552 w 1339850"/>
                  <a:gd name="connsiteY103" fmla="*/ 4990 h 1006475"/>
                  <a:gd name="connsiteX104" fmla="*/ 1152266 w 1339850"/>
                  <a:gd name="connsiteY104" fmla="*/ 4990 h 1006475"/>
                  <a:gd name="connsiteX105" fmla="*/ 1153694 w 1339850"/>
                  <a:gd name="connsiteY105" fmla="*/ 7129 h 1006475"/>
                  <a:gd name="connsiteX106" fmla="*/ 1153694 w 1339850"/>
                  <a:gd name="connsiteY106" fmla="*/ 7842 h 1006475"/>
                  <a:gd name="connsiteX107" fmla="*/ 1155121 w 1339850"/>
                  <a:gd name="connsiteY107" fmla="*/ 9268 h 1006475"/>
                  <a:gd name="connsiteX108" fmla="*/ 1155121 w 1339850"/>
                  <a:gd name="connsiteY108" fmla="*/ 9981 h 1006475"/>
                  <a:gd name="connsiteX109" fmla="*/ 1155835 w 1339850"/>
                  <a:gd name="connsiteY109" fmla="*/ 10693 h 1006475"/>
                  <a:gd name="connsiteX110" fmla="*/ 1309293 w 1339850"/>
                  <a:gd name="connsiteY110" fmla="*/ 449843 h 1006475"/>
                  <a:gd name="connsiteX111" fmla="*/ 1312862 w 1339850"/>
                  <a:gd name="connsiteY111" fmla="*/ 459824 h 1006475"/>
                  <a:gd name="connsiteX112" fmla="*/ 1273605 w 1339850"/>
                  <a:gd name="connsiteY112" fmla="*/ 443427 h 1006475"/>
                  <a:gd name="connsiteX113" fmla="*/ 1140846 w 1339850"/>
                  <a:gd name="connsiteY113" fmla="*/ 63448 h 1006475"/>
                  <a:gd name="connsiteX114" fmla="*/ 1007373 w 1339850"/>
                  <a:gd name="connsiteY114" fmla="*/ 444853 h 1006475"/>
                  <a:gd name="connsiteX115" fmla="*/ 967402 w 1339850"/>
                  <a:gd name="connsiteY115" fmla="*/ 461963 h 1006475"/>
                  <a:gd name="connsiteX116" fmla="*/ 972399 w 1339850"/>
                  <a:gd name="connsiteY116" fmla="*/ 449843 h 1006475"/>
                  <a:gd name="connsiteX117" fmla="*/ 1115864 w 1339850"/>
                  <a:gd name="connsiteY117" fmla="*/ 39210 h 1006475"/>
                  <a:gd name="connsiteX118" fmla="*/ 778256 w 1339850"/>
                  <a:gd name="connsiteY118" fmla="*/ 136165 h 1006475"/>
                  <a:gd name="connsiteX119" fmla="*/ 779684 w 1339850"/>
                  <a:gd name="connsiteY119" fmla="*/ 109074 h 1006475"/>
                  <a:gd name="connsiteX120" fmla="*/ 779684 w 1339850"/>
                  <a:gd name="connsiteY120" fmla="*/ 102658 h 1006475"/>
                  <a:gd name="connsiteX121" fmla="*/ 925290 w 1339850"/>
                  <a:gd name="connsiteY121" fmla="*/ 61310 h 1006475"/>
                  <a:gd name="connsiteX122" fmla="*/ 774687 w 1339850"/>
                  <a:gd name="connsiteY122" fmla="*/ 81271 h 1006475"/>
                  <a:gd name="connsiteX123" fmla="*/ 760412 w 1339850"/>
                  <a:gd name="connsiteY123" fmla="*/ 52042 h 1006475"/>
                  <a:gd name="connsiteX124" fmla="*/ 1138705 w 1339850"/>
                  <a:gd name="connsiteY124" fmla="*/ 0 h 100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339850" h="1006475">
                    <a:moveTo>
                      <a:pt x="197644" y="688975"/>
                    </a:moveTo>
                    <a:cubicBezTo>
                      <a:pt x="159031" y="688975"/>
                      <a:pt x="122563" y="692547"/>
                      <a:pt x="94676" y="699691"/>
                    </a:cubicBezTo>
                    <a:cubicBezTo>
                      <a:pt x="78944" y="703263"/>
                      <a:pt x="31750" y="714693"/>
                      <a:pt x="31750" y="753269"/>
                    </a:cubicBezTo>
                    <a:cubicBezTo>
                      <a:pt x="31750" y="792560"/>
                      <a:pt x="31750" y="822563"/>
                      <a:pt x="31750" y="844709"/>
                    </a:cubicBezTo>
                    <a:cubicBezTo>
                      <a:pt x="31750" y="881856"/>
                      <a:pt x="31750" y="897573"/>
                      <a:pt x="31750" y="904716"/>
                    </a:cubicBezTo>
                    <a:cubicBezTo>
                      <a:pt x="31750" y="910431"/>
                      <a:pt x="31750" y="910431"/>
                      <a:pt x="31750" y="910431"/>
                    </a:cubicBezTo>
                    <a:cubicBezTo>
                      <a:pt x="31750" y="948293"/>
                      <a:pt x="78944" y="960438"/>
                      <a:pt x="94676" y="964010"/>
                    </a:cubicBezTo>
                    <a:cubicBezTo>
                      <a:pt x="101826" y="966153"/>
                      <a:pt x="108977" y="967581"/>
                      <a:pt x="116842" y="969010"/>
                    </a:cubicBezTo>
                    <a:cubicBezTo>
                      <a:pt x="141154" y="972582"/>
                      <a:pt x="169042" y="974725"/>
                      <a:pt x="197644" y="974725"/>
                    </a:cubicBezTo>
                    <a:cubicBezTo>
                      <a:pt x="224817" y="974725"/>
                      <a:pt x="251274" y="973296"/>
                      <a:pt x="274156" y="969010"/>
                    </a:cubicBezTo>
                    <a:cubicBezTo>
                      <a:pt x="283451" y="967581"/>
                      <a:pt x="292032" y="966153"/>
                      <a:pt x="299898" y="964010"/>
                    </a:cubicBezTo>
                    <a:cubicBezTo>
                      <a:pt x="315629" y="960438"/>
                      <a:pt x="363538" y="948293"/>
                      <a:pt x="363538" y="910431"/>
                    </a:cubicBezTo>
                    <a:lnTo>
                      <a:pt x="363538" y="901859"/>
                    </a:lnTo>
                    <a:cubicBezTo>
                      <a:pt x="363538" y="901859"/>
                      <a:pt x="363538" y="901859"/>
                      <a:pt x="363538" y="838994"/>
                    </a:cubicBezTo>
                    <a:cubicBezTo>
                      <a:pt x="363538" y="838994"/>
                      <a:pt x="363538" y="838994"/>
                      <a:pt x="363538" y="753269"/>
                    </a:cubicBezTo>
                    <a:cubicBezTo>
                      <a:pt x="363538" y="714693"/>
                      <a:pt x="315629" y="703263"/>
                      <a:pt x="299898" y="699691"/>
                    </a:cubicBezTo>
                    <a:cubicBezTo>
                      <a:pt x="272011" y="692547"/>
                      <a:pt x="235542" y="688975"/>
                      <a:pt x="197644" y="688975"/>
                    </a:cubicBezTo>
                    <a:close/>
                    <a:moveTo>
                      <a:pt x="197644" y="658812"/>
                    </a:moveTo>
                    <a:cubicBezTo>
                      <a:pt x="238462" y="658812"/>
                      <a:pt x="277848" y="663087"/>
                      <a:pt x="307924" y="670211"/>
                    </a:cubicBezTo>
                    <a:cubicBezTo>
                      <a:pt x="315801" y="671636"/>
                      <a:pt x="329407" y="674485"/>
                      <a:pt x="343729" y="681610"/>
                    </a:cubicBezTo>
                    <a:cubicBezTo>
                      <a:pt x="346593" y="683035"/>
                      <a:pt x="350174" y="685172"/>
                      <a:pt x="353754" y="687309"/>
                    </a:cubicBezTo>
                    <a:cubicBezTo>
                      <a:pt x="380966" y="702982"/>
                      <a:pt x="395288" y="726492"/>
                      <a:pt x="395288" y="754277"/>
                    </a:cubicBezTo>
                    <a:cubicBezTo>
                      <a:pt x="395288" y="793460"/>
                      <a:pt x="395288" y="823382"/>
                      <a:pt x="395288" y="845467"/>
                    </a:cubicBezTo>
                    <a:cubicBezTo>
                      <a:pt x="395288" y="911010"/>
                      <a:pt x="395288" y="911010"/>
                      <a:pt x="395288" y="911010"/>
                    </a:cubicBezTo>
                    <a:cubicBezTo>
                      <a:pt x="395288" y="939507"/>
                      <a:pt x="380250" y="977266"/>
                      <a:pt x="307924" y="995076"/>
                    </a:cubicBezTo>
                    <a:cubicBezTo>
                      <a:pt x="277848" y="1002201"/>
                      <a:pt x="238462" y="1006475"/>
                      <a:pt x="197644" y="1006475"/>
                    </a:cubicBezTo>
                    <a:cubicBezTo>
                      <a:pt x="156110" y="1006475"/>
                      <a:pt x="117441" y="1002201"/>
                      <a:pt x="87365" y="995076"/>
                    </a:cubicBezTo>
                    <a:cubicBezTo>
                      <a:pt x="78055" y="992939"/>
                      <a:pt x="58721" y="987952"/>
                      <a:pt x="40818" y="977266"/>
                    </a:cubicBezTo>
                    <a:cubicBezTo>
                      <a:pt x="15038" y="962305"/>
                      <a:pt x="0" y="938082"/>
                      <a:pt x="0" y="911010"/>
                    </a:cubicBezTo>
                    <a:cubicBezTo>
                      <a:pt x="0" y="888213"/>
                      <a:pt x="0" y="868265"/>
                      <a:pt x="0" y="851167"/>
                    </a:cubicBezTo>
                    <a:cubicBezTo>
                      <a:pt x="0" y="754277"/>
                      <a:pt x="0" y="754277"/>
                      <a:pt x="0" y="754277"/>
                    </a:cubicBezTo>
                    <a:cubicBezTo>
                      <a:pt x="0" y="731479"/>
                      <a:pt x="9310" y="702982"/>
                      <a:pt x="48695" y="683747"/>
                    </a:cubicBezTo>
                    <a:cubicBezTo>
                      <a:pt x="59437" y="678048"/>
                      <a:pt x="72326" y="673773"/>
                      <a:pt x="87365" y="670211"/>
                    </a:cubicBezTo>
                    <a:cubicBezTo>
                      <a:pt x="117441" y="663087"/>
                      <a:pt x="156110" y="658812"/>
                      <a:pt x="197644" y="658812"/>
                    </a:cubicBezTo>
                    <a:close/>
                    <a:moveTo>
                      <a:pt x="1142563" y="490537"/>
                    </a:moveTo>
                    <a:cubicBezTo>
                      <a:pt x="1104033" y="490537"/>
                      <a:pt x="1067643" y="494109"/>
                      <a:pt x="1039816" y="501253"/>
                    </a:cubicBezTo>
                    <a:cubicBezTo>
                      <a:pt x="1024118" y="504825"/>
                      <a:pt x="976312" y="516255"/>
                      <a:pt x="976312" y="554831"/>
                    </a:cubicBezTo>
                    <a:cubicBezTo>
                      <a:pt x="976312" y="594122"/>
                      <a:pt x="976312" y="624125"/>
                      <a:pt x="976312" y="646271"/>
                    </a:cubicBezTo>
                    <a:cubicBezTo>
                      <a:pt x="976312" y="683418"/>
                      <a:pt x="976312" y="699849"/>
                      <a:pt x="976312" y="706993"/>
                    </a:cubicBezTo>
                    <a:cubicBezTo>
                      <a:pt x="976312" y="711993"/>
                      <a:pt x="976312" y="711993"/>
                      <a:pt x="976312" y="711993"/>
                    </a:cubicBezTo>
                    <a:cubicBezTo>
                      <a:pt x="976312" y="749855"/>
                      <a:pt x="1024118" y="762000"/>
                      <a:pt x="1039816" y="765572"/>
                    </a:cubicBezTo>
                    <a:cubicBezTo>
                      <a:pt x="1046951" y="767715"/>
                      <a:pt x="1054086" y="769143"/>
                      <a:pt x="1061935" y="770572"/>
                    </a:cubicBezTo>
                    <a:cubicBezTo>
                      <a:pt x="1085481" y="774858"/>
                      <a:pt x="1113308" y="776287"/>
                      <a:pt x="1142563" y="776287"/>
                    </a:cubicBezTo>
                    <a:cubicBezTo>
                      <a:pt x="1169677" y="776287"/>
                      <a:pt x="1195363" y="774858"/>
                      <a:pt x="1218196" y="771287"/>
                    </a:cubicBezTo>
                    <a:cubicBezTo>
                      <a:pt x="1227472" y="769858"/>
                      <a:pt x="1236748" y="767715"/>
                      <a:pt x="1244597" y="765572"/>
                    </a:cubicBezTo>
                    <a:cubicBezTo>
                      <a:pt x="1260294" y="762000"/>
                      <a:pt x="1308100" y="749855"/>
                      <a:pt x="1308100" y="711993"/>
                    </a:cubicBezTo>
                    <a:lnTo>
                      <a:pt x="1308100" y="704135"/>
                    </a:lnTo>
                    <a:cubicBezTo>
                      <a:pt x="1308100" y="704135"/>
                      <a:pt x="1308100" y="704135"/>
                      <a:pt x="1308100" y="640556"/>
                    </a:cubicBezTo>
                    <a:cubicBezTo>
                      <a:pt x="1308100" y="640556"/>
                      <a:pt x="1308100" y="640556"/>
                      <a:pt x="1308100" y="554831"/>
                    </a:cubicBezTo>
                    <a:cubicBezTo>
                      <a:pt x="1308100" y="516255"/>
                      <a:pt x="1260294" y="504825"/>
                      <a:pt x="1244597" y="501253"/>
                    </a:cubicBezTo>
                    <a:cubicBezTo>
                      <a:pt x="1216769" y="494109"/>
                      <a:pt x="1180379" y="490537"/>
                      <a:pt x="1142563" y="490537"/>
                    </a:cubicBezTo>
                    <a:close/>
                    <a:moveTo>
                      <a:pt x="1142563" y="460375"/>
                    </a:moveTo>
                    <a:cubicBezTo>
                      <a:pt x="1183307" y="460375"/>
                      <a:pt x="1222622" y="464650"/>
                      <a:pt x="1252644" y="471774"/>
                    </a:cubicBezTo>
                    <a:cubicBezTo>
                      <a:pt x="1259792" y="473199"/>
                      <a:pt x="1273373" y="476761"/>
                      <a:pt x="1287669" y="483173"/>
                    </a:cubicBezTo>
                    <a:cubicBezTo>
                      <a:pt x="1291243" y="484598"/>
                      <a:pt x="1294817" y="486735"/>
                      <a:pt x="1298391" y="488872"/>
                    </a:cubicBezTo>
                    <a:cubicBezTo>
                      <a:pt x="1325554" y="504545"/>
                      <a:pt x="1339850" y="528055"/>
                      <a:pt x="1339850" y="555840"/>
                    </a:cubicBezTo>
                    <a:cubicBezTo>
                      <a:pt x="1339850" y="595736"/>
                      <a:pt x="1339850" y="624945"/>
                      <a:pt x="1339850" y="647030"/>
                    </a:cubicBezTo>
                    <a:cubicBezTo>
                      <a:pt x="1339850" y="712573"/>
                      <a:pt x="1339850" y="712573"/>
                      <a:pt x="1339850" y="712573"/>
                    </a:cubicBezTo>
                    <a:cubicBezTo>
                      <a:pt x="1339850" y="741070"/>
                      <a:pt x="1324839" y="778829"/>
                      <a:pt x="1252644" y="796639"/>
                    </a:cubicBezTo>
                    <a:cubicBezTo>
                      <a:pt x="1222622" y="803764"/>
                      <a:pt x="1183307" y="808038"/>
                      <a:pt x="1142563" y="808038"/>
                    </a:cubicBezTo>
                    <a:cubicBezTo>
                      <a:pt x="1101105" y="808038"/>
                      <a:pt x="1062505" y="803764"/>
                      <a:pt x="1032483" y="796639"/>
                    </a:cubicBezTo>
                    <a:cubicBezTo>
                      <a:pt x="1023191" y="794502"/>
                      <a:pt x="1003891" y="789515"/>
                      <a:pt x="986021" y="778829"/>
                    </a:cubicBezTo>
                    <a:cubicBezTo>
                      <a:pt x="959573" y="763868"/>
                      <a:pt x="944562" y="739645"/>
                      <a:pt x="944562" y="712573"/>
                    </a:cubicBezTo>
                    <a:cubicBezTo>
                      <a:pt x="944562" y="689776"/>
                      <a:pt x="944562" y="669828"/>
                      <a:pt x="944562" y="652730"/>
                    </a:cubicBezTo>
                    <a:cubicBezTo>
                      <a:pt x="944562" y="555840"/>
                      <a:pt x="944562" y="555840"/>
                      <a:pt x="944562" y="555840"/>
                    </a:cubicBezTo>
                    <a:cubicBezTo>
                      <a:pt x="944562" y="533042"/>
                      <a:pt x="953854" y="504545"/>
                      <a:pt x="993884" y="485310"/>
                    </a:cubicBezTo>
                    <a:cubicBezTo>
                      <a:pt x="1003891" y="479611"/>
                      <a:pt x="1016757" y="475336"/>
                      <a:pt x="1032483" y="471774"/>
                    </a:cubicBezTo>
                    <a:cubicBezTo>
                      <a:pt x="1062505" y="464650"/>
                      <a:pt x="1101105" y="460375"/>
                      <a:pt x="1142563" y="460375"/>
                    </a:cubicBezTo>
                    <a:close/>
                    <a:moveTo>
                      <a:pt x="558441" y="93662"/>
                    </a:moveTo>
                    <a:cubicBezTo>
                      <a:pt x="557728" y="100086"/>
                      <a:pt x="557015" y="107224"/>
                      <a:pt x="557015" y="114361"/>
                    </a:cubicBezTo>
                    <a:cubicBezTo>
                      <a:pt x="557015" y="118644"/>
                      <a:pt x="557015" y="122213"/>
                      <a:pt x="557015" y="126496"/>
                    </a:cubicBezTo>
                    <a:cubicBezTo>
                      <a:pt x="557015" y="126496"/>
                      <a:pt x="557015" y="126496"/>
                      <a:pt x="411596" y="168608"/>
                    </a:cubicBezTo>
                    <a:lnTo>
                      <a:pt x="562005" y="147909"/>
                    </a:lnTo>
                    <a:cubicBezTo>
                      <a:pt x="564857" y="158615"/>
                      <a:pt x="569846" y="168608"/>
                      <a:pt x="576262" y="177174"/>
                    </a:cubicBezTo>
                    <a:cubicBezTo>
                      <a:pt x="576262" y="177174"/>
                      <a:pt x="576262" y="177174"/>
                      <a:pt x="217704" y="226424"/>
                    </a:cubicBezTo>
                    <a:cubicBezTo>
                      <a:pt x="217704" y="226424"/>
                      <a:pt x="217704" y="226424"/>
                      <a:pt x="364549" y="647552"/>
                    </a:cubicBezTo>
                    <a:cubicBezTo>
                      <a:pt x="364549" y="647552"/>
                      <a:pt x="364549" y="647552"/>
                      <a:pt x="368113" y="658259"/>
                    </a:cubicBezTo>
                    <a:cubicBezTo>
                      <a:pt x="354569" y="650407"/>
                      <a:pt x="340312" y="645411"/>
                      <a:pt x="329620" y="641842"/>
                    </a:cubicBezTo>
                    <a:cubicBezTo>
                      <a:pt x="329620" y="641842"/>
                      <a:pt x="329620" y="641842"/>
                      <a:pt x="196319" y="261399"/>
                    </a:cubicBezTo>
                    <a:cubicBezTo>
                      <a:pt x="196319" y="261399"/>
                      <a:pt x="196319" y="261399"/>
                      <a:pt x="63018" y="643270"/>
                    </a:cubicBezTo>
                    <a:cubicBezTo>
                      <a:pt x="48048" y="647552"/>
                      <a:pt x="35217" y="653262"/>
                      <a:pt x="23812" y="660400"/>
                    </a:cubicBezTo>
                    <a:cubicBezTo>
                      <a:pt x="23812" y="660400"/>
                      <a:pt x="23812" y="660400"/>
                      <a:pt x="28089" y="647552"/>
                    </a:cubicBezTo>
                    <a:cubicBezTo>
                      <a:pt x="28089" y="647552"/>
                      <a:pt x="28089" y="647552"/>
                      <a:pt x="182062" y="208580"/>
                    </a:cubicBezTo>
                    <a:cubicBezTo>
                      <a:pt x="182062" y="207866"/>
                      <a:pt x="182062" y="207866"/>
                      <a:pt x="182062" y="207152"/>
                    </a:cubicBezTo>
                    <a:cubicBezTo>
                      <a:pt x="182062" y="207152"/>
                      <a:pt x="182775" y="206438"/>
                      <a:pt x="182775" y="205725"/>
                    </a:cubicBezTo>
                    <a:cubicBezTo>
                      <a:pt x="182775" y="205725"/>
                      <a:pt x="183488" y="205011"/>
                      <a:pt x="183488" y="205011"/>
                    </a:cubicBezTo>
                    <a:cubicBezTo>
                      <a:pt x="183488" y="204297"/>
                      <a:pt x="184200" y="204297"/>
                      <a:pt x="184200" y="203583"/>
                    </a:cubicBezTo>
                    <a:cubicBezTo>
                      <a:pt x="184913" y="203583"/>
                      <a:pt x="184913" y="202870"/>
                      <a:pt x="184913" y="202870"/>
                    </a:cubicBezTo>
                    <a:cubicBezTo>
                      <a:pt x="185626" y="202156"/>
                      <a:pt x="185626" y="202156"/>
                      <a:pt x="186339" y="201442"/>
                    </a:cubicBezTo>
                    <a:cubicBezTo>
                      <a:pt x="186339" y="201442"/>
                      <a:pt x="187052" y="201442"/>
                      <a:pt x="187052" y="200728"/>
                    </a:cubicBezTo>
                    <a:cubicBezTo>
                      <a:pt x="187765" y="200728"/>
                      <a:pt x="188477" y="200014"/>
                      <a:pt x="189190" y="200014"/>
                    </a:cubicBezTo>
                    <a:cubicBezTo>
                      <a:pt x="189190" y="200014"/>
                      <a:pt x="189190" y="199301"/>
                      <a:pt x="189190" y="199301"/>
                    </a:cubicBezTo>
                    <a:cubicBezTo>
                      <a:pt x="189903" y="199301"/>
                      <a:pt x="191329" y="198587"/>
                      <a:pt x="192042" y="198587"/>
                    </a:cubicBezTo>
                    <a:cubicBezTo>
                      <a:pt x="192042" y="198587"/>
                      <a:pt x="192042" y="198587"/>
                      <a:pt x="558441" y="93662"/>
                    </a:cubicBezTo>
                    <a:close/>
                    <a:moveTo>
                      <a:pt x="1138705" y="0"/>
                    </a:moveTo>
                    <a:cubicBezTo>
                      <a:pt x="1138705" y="0"/>
                      <a:pt x="1138705" y="0"/>
                      <a:pt x="1139418" y="0"/>
                    </a:cubicBezTo>
                    <a:cubicBezTo>
                      <a:pt x="1139418" y="0"/>
                      <a:pt x="1140132" y="0"/>
                      <a:pt x="1140846" y="0"/>
                    </a:cubicBezTo>
                    <a:cubicBezTo>
                      <a:pt x="1141560" y="0"/>
                      <a:pt x="1141560" y="0"/>
                      <a:pt x="1142273" y="0"/>
                    </a:cubicBezTo>
                    <a:cubicBezTo>
                      <a:pt x="1142987" y="0"/>
                      <a:pt x="1142987" y="713"/>
                      <a:pt x="1143701" y="713"/>
                    </a:cubicBezTo>
                    <a:cubicBezTo>
                      <a:pt x="1144415" y="713"/>
                      <a:pt x="1144415" y="713"/>
                      <a:pt x="1145128" y="713"/>
                    </a:cubicBezTo>
                    <a:cubicBezTo>
                      <a:pt x="1145128" y="713"/>
                      <a:pt x="1145842" y="1426"/>
                      <a:pt x="1146556" y="1426"/>
                    </a:cubicBezTo>
                    <a:cubicBezTo>
                      <a:pt x="1146556" y="1426"/>
                      <a:pt x="1147270" y="1426"/>
                      <a:pt x="1147270" y="1426"/>
                    </a:cubicBezTo>
                    <a:cubicBezTo>
                      <a:pt x="1147983" y="2139"/>
                      <a:pt x="1148697" y="2139"/>
                      <a:pt x="1149411" y="2851"/>
                    </a:cubicBezTo>
                    <a:cubicBezTo>
                      <a:pt x="1150125" y="3564"/>
                      <a:pt x="1150839" y="4277"/>
                      <a:pt x="1151552" y="4990"/>
                    </a:cubicBezTo>
                    <a:cubicBezTo>
                      <a:pt x="1152266" y="4990"/>
                      <a:pt x="1152266" y="4990"/>
                      <a:pt x="1152266" y="4990"/>
                    </a:cubicBezTo>
                    <a:cubicBezTo>
                      <a:pt x="1152980" y="5703"/>
                      <a:pt x="1152980" y="6416"/>
                      <a:pt x="1153694" y="7129"/>
                    </a:cubicBezTo>
                    <a:cubicBezTo>
                      <a:pt x="1153694" y="7129"/>
                      <a:pt x="1153694" y="7129"/>
                      <a:pt x="1153694" y="7842"/>
                    </a:cubicBezTo>
                    <a:cubicBezTo>
                      <a:pt x="1154407" y="7842"/>
                      <a:pt x="1154407" y="8555"/>
                      <a:pt x="1155121" y="9268"/>
                    </a:cubicBezTo>
                    <a:cubicBezTo>
                      <a:pt x="1155121" y="9268"/>
                      <a:pt x="1155121" y="9981"/>
                      <a:pt x="1155121" y="9981"/>
                    </a:cubicBezTo>
                    <a:cubicBezTo>
                      <a:pt x="1155121" y="9981"/>
                      <a:pt x="1155121" y="10693"/>
                      <a:pt x="1155835" y="10693"/>
                    </a:cubicBezTo>
                    <a:cubicBezTo>
                      <a:pt x="1155835" y="10693"/>
                      <a:pt x="1155835" y="10693"/>
                      <a:pt x="1309293" y="449843"/>
                    </a:cubicBezTo>
                    <a:cubicBezTo>
                      <a:pt x="1309293" y="449843"/>
                      <a:pt x="1309293" y="449843"/>
                      <a:pt x="1312862" y="459824"/>
                    </a:cubicBezTo>
                    <a:cubicBezTo>
                      <a:pt x="1298587" y="451982"/>
                      <a:pt x="1285025" y="446992"/>
                      <a:pt x="1273605" y="443427"/>
                    </a:cubicBezTo>
                    <a:cubicBezTo>
                      <a:pt x="1273605" y="443427"/>
                      <a:pt x="1273605" y="443427"/>
                      <a:pt x="1140846" y="63448"/>
                    </a:cubicBezTo>
                    <a:cubicBezTo>
                      <a:pt x="1140846" y="63448"/>
                      <a:pt x="1140846" y="63448"/>
                      <a:pt x="1007373" y="444853"/>
                    </a:cubicBezTo>
                    <a:cubicBezTo>
                      <a:pt x="992384" y="449843"/>
                      <a:pt x="978822" y="455547"/>
                      <a:pt x="967402" y="461963"/>
                    </a:cubicBezTo>
                    <a:cubicBezTo>
                      <a:pt x="967402" y="461963"/>
                      <a:pt x="967402" y="461963"/>
                      <a:pt x="972399" y="449843"/>
                    </a:cubicBezTo>
                    <a:cubicBezTo>
                      <a:pt x="972399" y="449843"/>
                      <a:pt x="972399" y="449843"/>
                      <a:pt x="1115864" y="39210"/>
                    </a:cubicBezTo>
                    <a:lnTo>
                      <a:pt x="778256" y="136165"/>
                    </a:lnTo>
                    <a:cubicBezTo>
                      <a:pt x="779684" y="126897"/>
                      <a:pt x="780397" y="118342"/>
                      <a:pt x="779684" y="109074"/>
                    </a:cubicBezTo>
                    <a:cubicBezTo>
                      <a:pt x="779684" y="106936"/>
                      <a:pt x="779684" y="104797"/>
                      <a:pt x="779684" y="102658"/>
                    </a:cubicBezTo>
                    <a:cubicBezTo>
                      <a:pt x="779684" y="102658"/>
                      <a:pt x="779684" y="102658"/>
                      <a:pt x="925290" y="61310"/>
                    </a:cubicBezTo>
                    <a:cubicBezTo>
                      <a:pt x="925290" y="61310"/>
                      <a:pt x="925290" y="61310"/>
                      <a:pt x="774687" y="81271"/>
                    </a:cubicBezTo>
                    <a:cubicBezTo>
                      <a:pt x="771832" y="71290"/>
                      <a:pt x="766836" y="61310"/>
                      <a:pt x="760412" y="52042"/>
                    </a:cubicBezTo>
                    <a:cubicBezTo>
                      <a:pt x="760412" y="52042"/>
                      <a:pt x="760412" y="52042"/>
                      <a:pt x="113870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OP"/>
                  <a:ea typeface="+mn-ea"/>
                  <a:cs typeface="+mn-cs"/>
                </a:endParaRPr>
              </a:p>
            </p:txBody>
          </p:sp>
          <p:sp>
            <p:nvSpPr>
              <p:cNvPr id="13" name="Freeform 11">
                <a:extLst>
                  <a:ext uri="{FF2B5EF4-FFF2-40B4-BE49-F238E27FC236}">
                    <a16:creationId xmlns:a16="http://schemas.microsoft.com/office/drawing/2014/main" id="{BB3F8F1D-1437-47C2-C70A-988167D04DEC}"/>
                  </a:ext>
                </a:extLst>
              </p:cNvPr>
              <p:cNvSpPr>
                <a:spLocks/>
              </p:cNvSpPr>
              <p:nvPr/>
            </p:nvSpPr>
            <p:spPr bwMode="auto">
              <a:xfrm>
                <a:off x="8132763" y="2919413"/>
                <a:ext cx="1214437" cy="1098550"/>
              </a:xfrm>
              <a:custGeom>
                <a:avLst/>
                <a:gdLst>
                  <a:gd name="connsiteX0" fmla="*/ 0 w 1214437"/>
                  <a:gd name="connsiteY0" fmla="*/ 838200 h 1098550"/>
                  <a:gd name="connsiteX1" fmla="*/ 32213 w 1214437"/>
                  <a:gd name="connsiteY1" fmla="*/ 849722 h 1098550"/>
                  <a:gd name="connsiteX2" fmla="*/ 135295 w 1214437"/>
                  <a:gd name="connsiteY2" fmla="*/ 859803 h 1098550"/>
                  <a:gd name="connsiteX3" fmla="*/ 237662 w 1214437"/>
                  <a:gd name="connsiteY3" fmla="*/ 849722 h 1098550"/>
                  <a:gd name="connsiteX4" fmla="*/ 269875 w 1214437"/>
                  <a:gd name="connsiteY4" fmla="*/ 838200 h 1098550"/>
                  <a:gd name="connsiteX5" fmla="*/ 269875 w 1214437"/>
                  <a:gd name="connsiteY5" fmla="*/ 854762 h 1098550"/>
                  <a:gd name="connsiteX6" fmla="*/ 269875 w 1214437"/>
                  <a:gd name="connsiteY6" fmla="*/ 874205 h 1098550"/>
                  <a:gd name="connsiteX7" fmla="*/ 269875 w 1214437"/>
                  <a:gd name="connsiteY7" fmla="*/ 875645 h 1098550"/>
                  <a:gd name="connsiteX8" fmla="*/ 204017 w 1214437"/>
                  <a:gd name="connsiteY8" fmla="*/ 903730 h 1098550"/>
                  <a:gd name="connsiteX9" fmla="*/ 135295 w 1214437"/>
                  <a:gd name="connsiteY9" fmla="*/ 908050 h 1098550"/>
                  <a:gd name="connsiteX10" fmla="*/ 58699 w 1214437"/>
                  <a:gd name="connsiteY10" fmla="*/ 902289 h 1098550"/>
                  <a:gd name="connsiteX11" fmla="*/ 0 w 1214437"/>
                  <a:gd name="connsiteY11" fmla="*/ 875645 h 1098550"/>
                  <a:gd name="connsiteX12" fmla="*/ 716 w 1214437"/>
                  <a:gd name="connsiteY12" fmla="*/ 874205 h 1098550"/>
                  <a:gd name="connsiteX13" fmla="*/ 0 w 1214437"/>
                  <a:gd name="connsiteY13" fmla="*/ 874205 h 1098550"/>
                  <a:gd name="connsiteX14" fmla="*/ 0 w 1214437"/>
                  <a:gd name="connsiteY14" fmla="*/ 859803 h 1098550"/>
                  <a:gd name="connsiteX15" fmla="*/ 0 w 1214437"/>
                  <a:gd name="connsiteY15" fmla="*/ 838200 h 1098550"/>
                  <a:gd name="connsiteX16" fmla="*/ 0 w 1214437"/>
                  <a:gd name="connsiteY16" fmla="*/ 758825 h 1098550"/>
                  <a:gd name="connsiteX17" fmla="*/ 32213 w 1214437"/>
                  <a:gd name="connsiteY17" fmla="*/ 770229 h 1098550"/>
                  <a:gd name="connsiteX18" fmla="*/ 135295 w 1214437"/>
                  <a:gd name="connsiteY18" fmla="*/ 780208 h 1098550"/>
                  <a:gd name="connsiteX19" fmla="*/ 237662 w 1214437"/>
                  <a:gd name="connsiteY19" fmla="*/ 770229 h 1098550"/>
                  <a:gd name="connsiteX20" fmla="*/ 269875 w 1214437"/>
                  <a:gd name="connsiteY20" fmla="*/ 758825 h 1098550"/>
                  <a:gd name="connsiteX21" fmla="*/ 269875 w 1214437"/>
                  <a:gd name="connsiteY21" fmla="*/ 794463 h 1098550"/>
                  <a:gd name="connsiteX22" fmla="*/ 269875 w 1214437"/>
                  <a:gd name="connsiteY22" fmla="*/ 796601 h 1098550"/>
                  <a:gd name="connsiteX23" fmla="*/ 135295 w 1214437"/>
                  <a:gd name="connsiteY23" fmla="*/ 828675 h 1098550"/>
                  <a:gd name="connsiteX24" fmla="*/ 0 w 1214437"/>
                  <a:gd name="connsiteY24" fmla="*/ 796601 h 1098550"/>
                  <a:gd name="connsiteX25" fmla="*/ 716 w 1214437"/>
                  <a:gd name="connsiteY25" fmla="*/ 794463 h 1098550"/>
                  <a:gd name="connsiteX26" fmla="*/ 0 w 1214437"/>
                  <a:gd name="connsiteY26" fmla="*/ 794463 h 1098550"/>
                  <a:gd name="connsiteX27" fmla="*/ 0 w 1214437"/>
                  <a:gd name="connsiteY27" fmla="*/ 758825 h 1098550"/>
                  <a:gd name="connsiteX28" fmla="*/ 135295 w 1214437"/>
                  <a:gd name="connsiteY28" fmla="*/ 685800 h 1098550"/>
                  <a:gd name="connsiteX29" fmla="*/ 269875 w 1214437"/>
                  <a:gd name="connsiteY29" fmla="*/ 717907 h 1098550"/>
                  <a:gd name="connsiteX30" fmla="*/ 135295 w 1214437"/>
                  <a:gd name="connsiteY30" fmla="*/ 749300 h 1098550"/>
                  <a:gd name="connsiteX31" fmla="*/ 0 w 1214437"/>
                  <a:gd name="connsiteY31" fmla="*/ 717907 h 1098550"/>
                  <a:gd name="connsiteX32" fmla="*/ 135295 w 1214437"/>
                  <a:gd name="connsiteY32" fmla="*/ 685800 h 1098550"/>
                  <a:gd name="connsiteX33" fmla="*/ 944562 w 1214437"/>
                  <a:gd name="connsiteY33" fmla="*/ 639762 h 1098550"/>
                  <a:gd name="connsiteX34" fmla="*/ 976861 w 1214437"/>
                  <a:gd name="connsiteY34" fmla="*/ 651284 h 1098550"/>
                  <a:gd name="connsiteX35" fmla="*/ 1079499 w 1214437"/>
                  <a:gd name="connsiteY35" fmla="*/ 661365 h 1098550"/>
                  <a:gd name="connsiteX36" fmla="*/ 1182138 w 1214437"/>
                  <a:gd name="connsiteY36" fmla="*/ 651284 h 1098550"/>
                  <a:gd name="connsiteX37" fmla="*/ 1214437 w 1214437"/>
                  <a:gd name="connsiteY37" fmla="*/ 639762 h 1098550"/>
                  <a:gd name="connsiteX38" fmla="*/ 1214437 w 1214437"/>
                  <a:gd name="connsiteY38" fmla="*/ 656324 h 1098550"/>
                  <a:gd name="connsiteX39" fmla="*/ 1214437 w 1214437"/>
                  <a:gd name="connsiteY39" fmla="*/ 675767 h 1098550"/>
                  <a:gd name="connsiteX40" fmla="*/ 1214437 w 1214437"/>
                  <a:gd name="connsiteY40" fmla="*/ 677207 h 1098550"/>
                  <a:gd name="connsiteX41" fmla="*/ 1148404 w 1214437"/>
                  <a:gd name="connsiteY41" fmla="*/ 705292 h 1098550"/>
                  <a:gd name="connsiteX42" fmla="*/ 1079499 w 1214437"/>
                  <a:gd name="connsiteY42" fmla="*/ 709612 h 1098550"/>
                  <a:gd name="connsiteX43" fmla="*/ 1002700 w 1214437"/>
                  <a:gd name="connsiteY43" fmla="*/ 703851 h 1098550"/>
                  <a:gd name="connsiteX44" fmla="*/ 944562 w 1214437"/>
                  <a:gd name="connsiteY44" fmla="*/ 677207 h 1098550"/>
                  <a:gd name="connsiteX45" fmla="*/ 945280 w 1214437"/>
                  <a:gd name="connsiteY45" fmla="*/ 675767 h 1098550"/>
                  <a:gd name="connsiteX46" fmla="*/ 944562 w 1214437"/>
                  <a:gd name="connsiteY46" fmla="*/ 675767 h 1098550"/>
                  <a:gd name="connsiteX47" fmla="*/ 944562 w 1214437"/>
                  <a:gd name="connsiteY47" fmla="*/ 661365 h 1098550"/>
                  <a:gd name="connsiteX48" fmla="*/ 944562 w 1214437"/>
                  <a:gd name="connsiteY48" fmla="*/ 639762 h 1098550"/>
                  <a:gd name="connsiteX49" fmla="*/ 944562 w 1214437"/>
                  <a:gd name="connsiteY49" fmla="*/ 560387 h 1098550"/>
                  <a:gd name="connsiteX50" fmla="*/ 976861 w 1214437"/>
                  <a:gd name="connsiteY50" fmla="*/ 571791 h 1098550"/>
                  <a:gd name="connsiteX51" fmla="*/ 1079499 w 1214437"/>
                  <a:gd name="connsiteY51" fmla="*/ 581770 h 1098550"/>
                  <a:gd name="connsiteX52" fmla="*/ 1182138 w 1214437"/>
                  <a:gd name="connsiteY52" fmla="*/ 571791 h 1098550"/>
                  <a:gd name="connsiteX53" fmla="*/ 1214437 w 1214437"/>
                  <a:gd name="connsiteY53" fmla="*/ 560387 h 1098550"/>
                  <a:gd name="connsiteX54" fmla="*/ 1214437 w 1214437"/>
                  <a:gd name="connsiteY54" fmla="*/ 596025 h 1098550"/>
                  <a:gd name="connsiteX55" fmla="*/ 1214437 w 1214437"/>
                  <a:gd name="connsiteY55" fmla="*/ 598163 h 1098550"/>
                  <a:gd name="connsiteX56" fmla="*/ 1079499 w 1214437"/>
                  <a:gd name="connsiteY56" fmla="*/ 630237 h 1098550"/>
                  <a:gd name="connsiteX57" fmla="*/ 944562 w 1214437"/>
                  <a:gd name="connsiteY57" fmla="*/ 598163 h 1098550"/>
                  <a:gd name="connsiteX58" fmla="*/ 945280 w 1214437"/>
                  <a:gd name="connsiteY58" fmla="*/ 596025 h 1098550"/>
                  <a:gd name="connsiteX59" fmla="*/ 944562 w 1214437"/>
                  <a:gd name="connsiteY59" fmla="*/ 596025 h 1098550"/>
                  <a:gd name="connsiteX60" fmla="*/ 944562 w 1214437"/>
                  <a:gd name="connsiteY60" fmla="*/ 560387 h 1098550"/>
                  <a:gd name="connsiteX61" fmla="*/ 1079499 w 1214437"/>
                  <a:gd name="connsiteY61" fmla="*/ 487362 h 1098550"/>
                  <a:gd name="connsiteX62" fmla="*/ 1214437 w 1214437"/>
                  <a:gd name="connsiteY62" fmla="*/ 519469 h 1098550"/>
                  <a:gd name="connsiteX63" fmla="*/ 1079499 w 1214437"/>
                  <a:gd name="connsiteY63" fmla="*/ 550862 h 1098550"/>
                  <a:gd name="connsiteX64" fmla="*/ 944562 w 1214437"/>
                  <a:gd name="connsiteY64" fmla="*/ 519469 h 1098550"/>
                  <a:gd name="connsiteX65" fmla="*/ 1079499 w 1214437"/>
                  <a:gd name="connsiteY65" fmla="*/ 487362 h 1098550"/>
                  <a:gd name="connsiteX66" fmla="*/ 605273 w 1214437"/>
                  <a:gd name="connsiteY66" fmla="*/ 0 h 1098550"/>
                  <a:gd name="connsiteX67" fmla="*/ 610278 w 1214437"/>
                  <a:gd name="connsiteY67" fmla="*/ 0 h 1098550"/>
                  <a:gd name="connsiteX68" fmla="*/ 659612 w 1214437"/>
                  <a:gd name="connsiteY68" fmla="*/ 21428 h 1098550"/>
                  <a:gd name="connsiteX69" fmla="*/ 679632 w 1214437"/>
                  <a:gd name="connsiteY69" fmla="*/ 49999 h 1098550"/>
                  <a:gd name="connsiteX70" fmla="*/ 684636 w 1214437"/>
                  <a:gd name="connsiteY70" fmla="*/ 74998 h 1098550"/>
                  <a:gd name="connsiteX71" fmla="*/ 684636 w 1214437"/>
                  <a:gd name="connsiteY71" fmla="*/ 76427 h 1098550"/>
                  <a:gd name="connsiteX72" fmla="*/ 678202 w 1214437"/>
                  <a:gd name="connsiteY72" fmla="*/ 110712 h 1098550"/>
                  <a:gd name="connsiteX73" fmla="*/ 646027 w 1214437"/>
                  <a:gd name="connsiteY73" fmla="*/ 147854 h 1098550"/>
                  <a:gd name="connsiteX74" fmla="*/ 646027 w 1214437"/>
                  <a:gd name="connsiteY74" fmla="*/ 987838 h 1098550"/>
                  <a:gd name="connsiteX75" fmla="*/ 658182 w 1214437"/>
                  <a:gd name="connsiteY75" fmla="*/ 1002838 h 1098550"/>
                  <a:gd name="connsiteX76" fmla="*/ 915575 w 1214437"/>
                  <a:gd name="connsiteY76" fmla="*/ 1067837 h 1098550"/>
                  <a:gd name="connsiteX77" fmla="*/ 912001 w 1214437"/>
                  <a:gd name="connsiteY77" fmla="*/ 1098550 h 1098550"/>
                  <a:gd name="connsiteX78" fmla="*/ 299261 w 1214437"/>
                  <a:gd name="connsiteY78" fmla="*/ 1098550 h 1098550"/>
                  <a:gd name="connsiteX79" fmla="*/ 295687 w 1214437"/>
                  <a:gd name="connsiteY79" fmla="*/ 1067837 h 1098550"/>
                  <a:gd name="connsiteX80" fmla="*/ 556655 w 1214437"/>
                  <a:gd name="connsiteY80" fmla="*/ 1002838 h 1098550"/>
                  <a:gd name="connsiteX81" fmla="*/ 568809 w 1214437"/>
                  <a:gd name="connsiteY81" fmla="*/ 987838 h 1098550"/>
                  <a:gd name="connsiteX82" fmla="*/ 568809 w 1214437"/>
                  <a:gd name="connsiteY82" fmla="*/ 149997 h 1098550"/>
                  <a:gd name="connsiteX83" fmla="*/ 550935 w 1214437"/>
                  <a:gd name="connsiteY83" fmla="*/ 137140 h 1098550"/>
                  <a:gd name="connsiteX84" fmla="*/ 530915 w 1214437"/>
                  <a:gd name="connsiteY84" fmla="*/ 108569 h 1098550"/>
                  <a:gd name="connsiteX85" fmla="*/ 525911 w 1214437"/>
                  <a:gd name="connsiteY85" fmla="*/ 82855 h 1098550"/>
                  <a:gd name="connsiteX86" fmla="*/ 525911 w 1214437"/>
                  <a:gd name="connsiteY86" fmla="*/ 79284 h 1098550"/>
                  <a:gd name="connsiteX87" fmla="*/ 531630 w 1214437"/>
                  <a:gd name="connsiteY87" fmla="*/ 47856 h 1098550"/>
                  <a:gd name="connsiteX88" fmla="*/ 605273 w 1214437"/>
                  <a:gd name="connsiteY88" fmla="*/ 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4437" h="1098550">
                    <a:moveTo>
                      <a:pt x="0" y="838200"/>
                    </a:moveTo>
                    <a:cubicBezTo>
                      <a:pt x="8590" y="842521"/>
                      <a:pt x="19328" y="846121"/>
                      <a:pt x="32213" y="849722"/>
                    </a:cubicBezTo>
                    <a:cubicBezTo>
                      <a:pt x="60131" y="856203"/>
                      <a:pt x="96639" y="859803"/>
                      <a:pt x="135295" y="859803"/>
                    </a:cubicBezTo>
                    <a:cubicBezTo>
                      <a:pt x="173235" y="859803"/>
                      <a:pt x="209743" y="856203"/>
                      <a:pt x="237662" y="849722"/>
                    </a:cubicBezTo>
                    <a:cubicBezTo>
                      <a:pt x="250547" y="846121"/>
                      <a:pt x="261285" y="842521"/>
                      <a:pt x="269875" y="838200"/>
                    </a:cubicBezTo>
                    <a:cubicBezTo>
                      <a:pt x="269875" y="844681"/>
                      <a:pt x="269875" y="850442"/>
                      <a:pt x="269875" y="854762"/>
                    </a:cubicBezTo>
                    <a:cubicBezTo>
                      <a:pt x="269875" y="874205"/>
                      <a:pt x="269875" y="874205"/>
                      <a:pt x="269875" y="874205"/>
                    </a:cubicBezTo>
                    <a:cubicBezTo>
                      <a:pt x="269875" y="874205"/>
                      <a:pt x="269875" y="874925"/>
                      <a:pt x="269875" y="875645"/>
                    </a:cubicBezTo>
                    <a:cubicBezTo>
                      <a:pt x="268443" y="887887"/>
                      <a:pt x="242673" y="897969"/>
                      <a:pt x="204017" y="903730"/>
                    </a:cubicBezTo>
                    <a:cubicBezTo>
                      <a:pt x="183973" y="906610"/>
                      <a:pt x="160350" y="908050"/>
                      <a:pt x="135295" y="908050"/>
                    </a:cubicBezTo>
                    <a:cubicBezTo>
                      <a:pt x="106661" y="908050"/>
                      <a:pt x="80175" y="905890"/>
                      <a:pt x="58699" y="902289"/>
                    </a:cubicBezTo>
                    <a:cubicBezTo>
                      <a:pt x="24339" y="896528"/>
                      <a:pt x="716" y="886447"/>
                      <a:pt x="0" y="875645"/>
                    </a:cubicBezTo>
                    <a:cubicBezTo>
                      <a:pt x="0" y="874925"/>
                      <a:pt x="0" y="874205"/>
                      <a:pt x="716" y="874205"/>
                    </a:cubicBezTo>
                    <a:cubicBezTo>
                      <a:pt x="0" y="874205"/>
                      <a:pt x="0" y="874205"/>
                      <a:pt x="0" y="874205"/>
                    </a:cubicBezTo>
                    <a:cubicBezTo>
                      <a:pt x="0" y="868444"/>
                      <a:pt x="0" y="864124"/>
                      <a:pt x="0" y="859803"/>
                    </a:cubicBezTo>
                    <a:cubicBezTo>
                      <a:pt x="0" y="838200"/>
                      <a:pt x="0" y="838200"/>
                      <a:pt x="0" y="838200"/>
                    </a:cubicBezTo>
                    <a:close/>
                    <a:moveTo>
                      <a:pt x="0" y="758825"/>
                    </a:moveTo>
                    <a:cubicBezTo>
                      <a:pt x="8590" y="763102"/>
                      <a:pt x="19328" y="766665"/>
                      <a:pt x="32213" y="770229"/>
                    </a:cubicBezTo>
                    <a:cubicBezTo>
                      <a:pt x="60131" y="776644"/>
                      <a:pt x="96639" y="780208"/>
                      <a:pt x="135295" y="780208"/>
                    </a:cubicBezTo>
                    <a:cubicBezTo>
                      <a:pt x="173235" y="780208"/>
                      <a:pt x="209743" y="776644"/>
                      <a:pt x="237662" y="770229"/>
                    </a:cubicBezTo>
                    <a:cubicBezTo>
                      <a:pt x="250547" y="766665"/>
                      <a:pt x="261285" y="763102"/>
                      <a:pt x="269875" y="758825"/>
                    </a:cubicBezTo>
                    <a:cubicBezTo>
                      <a:pt x="269875" y="794463"/>
                      <a:pt x="269875" y="794463"/>
                      <a:pt x="269875" y="794463"/>
                    </a:cubicBezTo>
                    <a:cubicBezTo>
                      <a:pt x="269875" y="795176"/>
                      <a:pt x="269875" y="795888"/>
                      <a:pt x="269875" y="796601"/>
                    </a:cubicBezTo>
                    <a:cubicBezTo>
                      <a:pt x="269875" y="814420"/>
                      <a:pt x="209743" y="828675"/>
                      <a:pt x="135295" y="828675"/>
                    </a:cubicBezTo>
                    <a:cubicBezTo>
                      <a:pt x="60847" y="828675"/>
                      <a:pt x="0" y="814420"/>
                      <a:pt x="0" y="796601"/>
                    </a:cubicBezTo>
                    <a:cubicBezTo>
                      <a:pt x="0" y="795888"/>
                      <a:pt x="0" y="795176"/>
                      <a:pt x="716" y="794463"/>
                    </a:cubicBezTo>
                    <a:cubicBezTo>
                      <a:pt x="0" y="794463"/>
                      <a:pt x="0" y="794463"/>
                      <a:pt x="0" y="794463"/>
                    </a:cubicBezTo>
                    <a:cubicBezTo>
                      <a:pt x="0" y="758825"/>
                      <a:pt x="0" y="758825"/>
                      <a:pt x="0" y="758825"/>
                    </a:cubicBezTo>
                    <a:close/>
                    <a:moveTo>
                      <a:pt x="135295" y="685800"/>
                    </a:moveTo>
                    <a:cubicBezTo>
                      <a:pt x="208312" y="685800"/>
                      <a:pt x="268443" y="700070"/>
                      <a:pt x="269875" y="717907"/>
                    </a:cubicBezTo>
                    <a:cubicBezTo>
                      <a:pt x="268443" y="735030"/>
                      <a:pt x="208312" y="749300"/>
                      <a:pt x="135295" y="749300"/>
                    </a:cubicBezTo>
                    <a:cubicBezTo>
                      <a:pt x="61563" y="749300"/>
                      <a:pt x="2147" y="735030"/>
                      <a:pt x="0" y="717907"/>
                    </a:cubicBezTo>
                    <a:cubicBezTo>
                      <a:pt x="2147" y="700070"/>
                      <a:pt x="61563" y="685800"/>
                      <a:pt x="135295" y="685800"/>
                    </a:cubicBezTo>
                    <a:close/>
                    <a:moveTo>
                      <a:pt x="944562" y="639762"/>
                    </a:moveTo>
                    <a:cubicBezTo>
                      <a:pt x="953175" y="644083"/>
                      <a:pt x="963941" y="647683"/>
                      <a:pt x="976861" y="651284"/>
                    </a:cubicBezTo>
                    <a:cubicBezTo>
                      <a:pt x="1004135" y="657765"/>
                      <a:pt x="1040741" y="661365"/>
                      <a:pt x="1079499" y="661365"/>
                    </a:cubicBezTo>
                    <a:cubicBezTo>
                      <a:pt x="1117540" y="661365"/>
                      <a:pt x="1154146" y="657765"/>
                      <a:pt x="1182138" y="651284"/>
                    </a:cubicBezTo>
                    <a:cubicBezTo>
                      <a:pt x="1195058" y="647683"/>
                      <a:pt x="1205824" y="644083"/>
                      <a:pt x="1214437" y="639762"/>
                    </a:cubicBezTo>
                    <a:cubicBezTo>
                      <a:pt x="1214437" y="646963"/>
                      <a:pt x="1214437" y="652004"/>
                      <a:pt x="1214437" y="656324"/>
                    </a:cubicBezTo>
                    <a:cubicBezTo>
                      <a:pt x="1214437" y="675767"/>
                      <a:pt x="1214437" y="675767"/>
                      <a:pt x="1214437" y="675767"/>
                    </a:cubicBezTo>
                    <a:cubicBezTo>
                      <a:pt x="1214437" y="675767"/>
                      <a:pt x="1214437" y="676487"/>
                      <a:pt x="1214437" y="677207"/>
                    </a:cubicBezTo>
                    <a:cubicBezTo>
                      <a:pt x="1213719" y="689449"/>
                      <a:pt x="1187162" y="699531"/>
                      <a:pt x="1148404" y="705292"/>
                    </a:cubicBezTo>
                    <a:cubicBezTo>
                      <a:pt x="1128307" y="708172"/>
                      <a:pt x="1104621" y="709612"/>
                      <a:pt x="1079499" y="709612"/>
                    </a:cubicBezTo>
                    <a:cubicBezTo>
                      <a:pt x="1051507" y="709612"/>
                      <a:pt x="1024950" y="707452"/>
                      <a:pt x="1002700" y="703851"/>
                    </a:cubicBezTo>
                    <a:cubicBezTo>
                      <a:pt x="968248" y="698090"/>
                      <a:pt x="945280" y="688729"/>
                      <a:pt x="944562" y="677207"/>
                    </a:cubicBezTo>
                    <a:cubicBezTo>
                      <a:pt x="944562" y="676487"/>
                      <a:pt x="944562" y="675767"/>
                      <a:pt x="945280" y="675767"/>
                    </a:cubicBezTo>
                    <a:cubicBezTo>
                      <a:pt x="944562" y="675767"/>
                      <a:pt x="944562" y="675767"/>
                      <a:pt x="944562" y="675767"/>
                    </a:cubicBezTo>
                    <a:cubicBezTo>
                      <a:pt x="944562" y="670006"/>
                      <a:pt x="944562" y="665686"/>
                      <a:pt x="944562" y="661365"/>
                    </a:cubicBezTo>
                    <a:cubicBezTo>
                      <a:pt x="944562" y="639762"/>
                      <a:pt x="944562" y="639762"/>
                      <a:pt x="944562" y="639762"/>
                    </a:cubicBezTo>
                    <a:close/>
                    <a:moveTo>
                      <a:pt x="944562" y="560387"/>
                    </a:moveTo>
                    <a:cubicBezTo>
                      <a:pt x="953175" y="564664"/>
                      <a:pt x="963941" y="568227"/>
                      <a:pt x="976861" y="571791"/>
                    </a:cubicBezTo>
                    <a:cubicBezTo>
                      <a:pt x="1004135" y="578206"/>
                      <a:pt x="1040741" y="581770"/>
                      <a:pt x="1079499" y="581770"/>
                    </a:cubicBezTo>
                    <a:cubicBezTo>
                      <a:pt x="1117540" y="581770"/>
                      <a:pt x="1154146" y="578206"/>
                      <a:pt x="1182138" y="571791"/>
                    </a:cubicBezTo>
                    <a:cubicBezTo>
                      <a:pt x="1195058" y="568227"/>
                      <a:pt x="1205824" y="564664"/>
                      <a:pt x="1214437" y="560387"/>
                    </a:cubicBezTo>
                    <a:cubicBezTo>
                      <a:pt x="1214437" y="596025"/>
                      <a:pt x="1214437" y="596025"/>
                      <a:pt x="1214437" y="596025"/>
                    </a:cubicBezTo>
                    <a:cubicBezTo>
                      <a:pt x="1214437" y="596738"/>
                      <a:pt x="1214437" y="597450"/>
                      <a:pt x="1214437" y="598163"/>
                    </a:cubicBezTo>
                    <a:cubicBezTo>
                      <a:pt x="1214437" y="615982"/>
                      <a:pt x="1154146" y="630237"/>
                      <a:pt x="1079499" y="630237"/>
                    </a:cubicBezTo>
                    <a:cubicBezTo>
                      <a:pt x="1004853" y="630237"/>
                      <a:pt x="944562" y="615982"/>
                      <a:pt x="944562" y="598163"/>
                    </a:cubicBezTo>
                    <a:cubicBezTo>
                      <a:pt x="944562" y="597450"/>
                      <a:pt x="944562" y="596738"/>
                      <a:pt x="945280" y="596025"/>
                    </a:cubicBezTo>
                    <a:cubicBezTo>
                      <a:pt x="944562" y="596025"/>
                      <a:pt x="944562" y="596025"/>
                      <a:pt x="944562" y="596025"/>
                    </a:cubicBezTo>
                    <a:cubicBezTo>
                      <a:pt x="944562" y="560387"/>
                      <a:pt x="944562" y="560387"/>
                      <a:pt x="944562" y="560387"/>
                    </a:cubicBezTo>
                    <a:close/>
                    <a:moveTo>
                      <a:pt x="1079499" y="487362"/>
                    </a:moveTo>
                    <a:cubicBezTo>
                      <a:pt x="1152710" y="487362"/>
                      <a:pt x="1213001" y="501632"/>
                      <a:pt x="1214437" y="519469"/>
                    </a:cubicBezTo>
                    <a:cubicBezTo>
                      <a:pt x="1213001" y="536592"/>
                      <a:pt x="1152710" y="550862"/>
                      <a:pt x="1079499" y="550862"/>
                    </a:cubicBezTo>
                    <a:cubicBezTo>
                      <a:pt x="1005571" y="550862"/>
                      <a:pt x="946715" y="536592"/>
                      <a:pt x="944562" y="519469"/>
                    </a:cubicBezTo>
                    <a:cubicBezTo>
                      <a:pt x="946715" y="501632"/>
                      <a:pt x="1005571" y="487362"/>
                      <a:pt x="1079499" y="487362"/>
                    </a:cubicBezTo>
                    <a:close/>
                    <a:moveTo>
                      <a:pt x="605273" y="0"/>
                    </a:moveTo>
                    <a:cubicBezTo>
                      <a:pt x="606703" y="0"/>
                      <a:pt x="608848" y="0"/>
                      <a:pt x="610278" y="0"/>
                    </a:cubicBezTo>
                    <a:cubicBezTo>
                      <a:pt x="629583" y="1428"/>
                      <a:pt x="646742" y="9285"/>
                      <a:pt x="659612" y="21428"/>
                    </a:cubicBezTo>
                    <a:cubicBezTo>
                      <a:pt x="668192" y="29285"/>
                      <a:pt x="675342" y="39285"/>
                      <a:pt x="679632" y="49999"/>
                    </a:cubicBezTo>
                    <a:cubicBezTo>
                      <a:pt x="682491" y="57856"/>
                      <a:pt x="684636" y="66427"/>
                      <a:pt x="684636" y="74998"/>
                    </a:cubicBezTo>
                    <a:cubicBezTo>
                      <a:pt x="684636" y="75713"/>
                      <a:pt x="684636" y="75713"/>
                      <a:pt x="684636" y="76427"/>
                    </a:cubicBezTo>
                    <a:cubicBezTo>
                      <a:pt x="685351" y="88570"/>
                      <a:pt x="683207" y="99998"/>
                      <a:pt x="678202" y="110712"/>
                    </a:cubicBezTo>
                    <a:cubicBezTo>
                      <a:pt x="671767" y="126426"/>
                      <a:pt x="660327" y="139283"/>
                      <a:pt x="646027" y="147854"/>
                    </a:cubicBezTo>
                    <a:cubicBezTo>
                      <a:pt x="646027" y="147854"/>
                      <a:pt x="646027" y="147854"/>
                      <a:pt x="646027" y="987838"/>
                    </a:cubicBezTo>
                    <a:cubicBezTo>
                      <a:pt x="646027" y="994981"/>
                      <a:pt x="651032" y="1001409"/>
                      <a:pt x="658182" y="1002838"/>
                    </a:cubicBezTo>
                    <a:cubicBezTo>
                      <a:pt x="658182" y="1002838"/>
                      <a:pt x="658182" y="1002838"/>
                      <a:pt x="915575" y="1067837"/>
                    </a:cubicBezTo>
                    <a:cubicBezTo>
                      <a:pt x="933450" y="1072122"/>
                      <a:pt x="930590" y="1098550"/>
                      <a:pt x="912001" y="1098550"/>
                    </a:cubicBezTo>
                    <a:cubicBezTo>
                      <a:pt x="912001" y="1098550"/>
                      <a:pt x="912001" y="1098550"/>
                      <a:pt x="299261" y="1098550"/>
                    </a:cubicBezTo>
                    <a:cubicBezTo>
                      <a:pt x="280672" y="1098550"/>
                      <a:pt x="277812" y="1072122"/>
                      <a:pt x="295687" y="1067837"/>
                    </a:cubicBezTo>
                    <a:cubicBezTo>
                      <a:pt x="295687" y="1067837"/>
                      <a:pt x="295687" y="1067837"/>
                      <a:pt x="556655" y="1002838"/>
                    </a:cubicBezTo>
                    <a:cubicBezTo>
                      <a:pt x="563805" y="1001409"/>
                      <a:pt x="568809" y="994981"/>
                      <a:pt x="568809" y="987838"/>
                    </a:cubicBezTo>
                    <a:cubicBezTo>
                      <a:pt x="568809" y="987838"/>
                      <a:pt x="568809" y="987838"/>
                      <a:pt x="568809" y="149997"/>
                    </a:cubicBezTo>
                    <a:cubicBezTo>
                      <a:pt x="562375" y="147140"/>
                      <a:pt x="555940" y="142140"/>
                      <a:pt x="550935" y="137140"/>
                    </a:cubicBezTo>
                    <a:cubicBezTo>
                      <a:pt x="542355" y="129283"/>
                      <a:pt x="535205" y="119283"/>
                      <a:pt x="530915" y="108569"/>
                    </a:cubicBezTo>
                    <a:cubicBezTo>
                      <a:pt x="528056" y="100712"/>
                      <a:pt x="525911" y="91427"/>
                      <a:pt x="525911" y="82855"/>
                    </a:cubicBezTo>
                    <a:cubicBezTo>
                      <a:pt x="525911" y="81427"/>
                      <a:pt x="525911" y="80713"/>
                      <a:pt x="525911" y="79284"/>
                    </a:cubicBezTo>
                    <a:cubicBezTo>
                      <a:pt x="525911" y="68570"/>
                      <a:pt x="528056" y="57856"/>
                      <a:pt x="531630" y="47856"/>
                    </a:cubicBezTo>
                    <a:cubicBezTo>
                      <a:pt x="543785" y="19999"/>
                      <a:pt x="572384" y="0"/>
                      <a:pt x="605273"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OP"/>
                  <a:ea typeface="+mn-ea"/>
                  <a:cs typeface="+mn-cs"/>
                </a:endParaRPr>
              </a:p>
            </p:txBody>
          </p:sp>
        </p:grpSp>
      </p:grpSp>
      <p:grpSp>
        <p:nvGrpSpPr>
          <p:cNvPr id="14" name="bcgIcons_Stock Out 1 ">
            <a:extLst>
              <a:ext uri="{FF2B5EF4-FFF2-40B4-BE49-F238E27FC236}">
                <a16:creationId xmlns:a16="http://schemas.microsoft.com/office/drawing/2014/main" id="{BBA9A09B-AEAA-1A92-AF11-427A02FAB156}"/>
              </a:ext>
            </a:extLst>
          </p:cNvPr>
          <p:cNvGrpSpPr>
            <a:grpSpLocks noChangeAspect="1"/>
          </p:cNvGrpSpPr>
          <p:nvPr/>
        </p:nvGrpSpPr>
        <p:grpSpPr>
          <a:xfrm>
            <a:off x="396331" y="3344444"/>
            <a:ext cx="1124402" cy="1124402"/>
            <a:chOff x="5272882" y="2570163"/>
            <a:chExt cx="1646237" cy="1646237"/>
          </a:xfrm>
        </p:grpSpPr>
        <p:sp>
          <p:nvSpPr>
            <p:cNvPr id="15" name="AutoShape 43">
              <a:extLst>
                <a:ext uri="{FF2B5EF4-FFF2-40B4-BE49-F238E27FC236}">
                  <a16:creationId xmlns:a16="http://schemas.microsoft.com/office/drawing/2014/main" id="{8929CDCD-435F-D843-B47F-82C5AFB563A0}"/>
                </a:ext>
              </a:extLst>
            </p:cNvPr>
            <p:cNvSpPr>
              <a:spLocks noChangeAspect="1" noChangeArrowheads="1" noTextEdit="1"/>
            </p:cNvSpPr>
            <p:nvPr/>
          </p:nvSpPr>
          <p:spPr bwMode="auto">
            <a:xfrm>
              <a:off x="5272882" y="2570163"/>
              <a:ext cx="1646237"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OP"/>
                <a:ea typeface="+mn-ea"/>
                <a:cs typeface="+mn-cs"/>
              </a:endParaRPr>
            </a:p>
          </p:txBody>
        </p:sp>
        <p:grpSp>
          <p:nvGrpSpPr>
            <p:cNvPr id="16" name="Group 17">
              <a:extLst>
                <a:ext uri="{FF2B5EF4-FFF2-40B4-BE49-F238E27FC236}">
                  <a16:creationId xmlns:a16="http://schemas.microsoft.com/office/drawing/2014/main" id="{FB6218B4-D382-AD72-E7F8-BCA97B42301D}"/>
                </a:ext>
              </a:extLst>
            </p:cNvPr>
            <p:cNvGrpSpPr/>
            <p:nvPr/>
          </p:nvGrpSpPr>
          <p:grpSpPr>
            <a:xfrm>
              <a:off x="5442744" y="2844800"/>
              <a:ext cx="1277938" cy="1098550"/>
              <a:chOff x="5442744" y="2844800"/>
              <a:chExt cx="1277938" cy="1098550"/>
            </a:xfrm>
          </p:grpSpPr>
          <p:sp>
            <p:nvSpPr>
              <p:cNvPr id="17" name="Freeform 75">
                <a:extLst>
                  <a:ext uri="{FF2B5EF4-FFF2-40B4-BE49-F238E27FC236}">
                    <a16:creationId xmlns:a16="http://schemas.microsoft.com/office/drawing/2014/main" id="{640C6541-C674-63A6-F9AC-A718BF51BBB5}"/>
                  </a:ext>
                </a:extLst>
              </p:cNvPr>
              <p:cNvSpPr>
                <a:spLocks/>
              </p:cNvSpPr>
              <p:nvPr/>
            </p:nvSpPr>
            <p:spPr bwMode="auto">
              <a:xfrm>
                <a:off x="5698332" y="2941637"/>
                <a:ext cx="1022350" cy="941388"/>
              </a:xfrm>
              <a:custGeom>
                <a:avLst/>
                <a:gdLst>
                  <a:gd name="connsiteX0" fmla="*/ 674688 w 1022350"/>
                  <a:gd name="connsiteY0" fmla="*/ 831850 h 941388"/>
                  <a:gd name="connsiteX1" fmla="*/ 730251 w 1022350"/>
                  <a:gd name="connsiteY1" fmla="*/ 886619 h 941388"/>
                  <a:gd name="connsiteX2" fmla="*/ 674688 w 1022350"/>
                  <a:gd name="connsiteY2" fmla="*/ 941388 h 941388"/>
                  <a:gd name="connsiteX3" fmla="*/ 619125 w 1022350"/>
                  <a:gd name="connsiteY3" fmla="*/ 886619 h 941388"/>
                  <a:gd name="connsiteX4" fmla="*/ 674688 w 1022350"/>
                  <a:gd name="connsiteY4" fmla="*/ 831850 h 941388"/>
                  <a:gd name="connsiteX5" fmla="*/ 180181 w 1022350"/>
                  <a:gd name="connsiteY5" fmla="*/ 831850 h 941388"/>
                  <a:gd name="connsiteX6" fmla="*/ 234950 w 1022350"/>
                  <a:gd name="connsiteY6" fmla="*/ 886619 h 941388"/>
                  <a:gd name="connsiteX7" fmla="*/ 180181 w 1022350"/>
                  <a:gd name="connsiteY7" fmla="*/ 941388 h 941388"/>
                  <a:gd name="connsiteX8" fmla="*/ 125412 w 1022350"/>
                  <a:gd name="connsiteY8" fmla="*/ 886619 h 941388"/>
                  <a:gd name="connsiteX9" fmla="*/ 180181 w 1022350"/>
                  <a:gd name="connsiteY9" fmla="*/ 831850 h 941388"/>
                  <a:gd name="connsiteX10" fmla="*/ 313534 w 1022350"/>
                  <a:gd name="connsiteY10" fmla="*/ 430212 h 941388"/>
                  <a:gd name="connsiteX11" fmla="*/ 306387 w 1022350"/>
                  <a:gd name="connsiteY11" fmla="*/ 437284 h 941388"/>
                  <a:gd name="connsiteX12" fmla="*/ 306387 w 1022350"/>
                  <a:gd name="connsiteY12" fmla="*/ 500928 h 941388"/>
                  <a:gd name="connsiteX13" fmla="*/ 313534 w 1022350"/>
                  <a:gd name="connsiteY13" fmla="*/ 507999 h 941388"/>
                  <a:gd name="connsiteX14" fmla="*/ 478627 w 1022350"/>
                  <a:gd name="connsiteY14" fmla="*/ 507999 h 941388"/>
                  <a:gd name="connsiteX15" fmla="*/ 485774 w 1022350"/>
                  <a:gd name="connsiteY15" fmla="*/ 500928 h 941388"/>
                  <a:gd name="connsiteX16" fmla="*/ 485774 w 1022350"/>
                  <a:gd name="connsiteY16" fmla="*/ 437284 h 941388"/>
                  <a:gd name="connsiteX17" fmla="*/ 478627 w 1022350"/>
                  <a:gd name="connsiteY17" fmla="*/ 430212 h 941388"/>
                  <a:gd name="connsiteX18" fmla="*/ 313534 w 1022350"/>
                  <a:gd name="connsiteY18" fmla="*/ 430212 h 941388"/>
                  <a:gd name="connsiteX19" fmla="*/ 245865 w 1022350"/>
                  <a:gd name="connsiteY19" fmla="*/ 330200 h 941388"/>
                  <a:gd name="connsiteX20" fmla="*/ 293798 w 1022350"/>
                  <a:gd name="connsiteY20" fmla="*/ 356632 h 941388"/>
                  <a:gd name="connsiteX21" fmla="*/ 646502 w 1022350"/>
                  <a:gd name="connsiteY21" fmla="*/ 356632 h 941388"/>
                  <a:gd name="connsiteX22" fmla="*/ 591414 w 1022350"/>
                  <a:gd name="connsiteY22" fmla="*/ 411639 h 941388"/>
                  <a:gd name="connsiteX23" fmla="*/ 578537 w 1022350"/>
                  <a:gd name="connsiteY23" fmla="*/ 429498 h 941388"/>
                  <a:gd name="connsiteX24" fmla="*/ 554212 w 1022350"/>
                  <a:gd name="connsiteY24" fmla="*/ 429498 h 941388"/>
                  <a:gd name="connsiteX25" fmla="*/ 547058 w 1022350"/>
                  <a:gd name="connsiteY25" fmla="*/ 436642 h 941388"/>
                  <a:gd name="connsiteX26" fmla="*/ 547058 w 1022350"/>
                  <a:gd name="connsiteY26" fmla="*/ 500935 h 941388"/>
                  <a:gd name="connsiteX27" fmla="*/ 554212 w 1022350"/>
                  <a:gd name="connsiteY27" fmla="*/ 508079 h 941388"/>
                  <a:gd name="connsiteX28" fmla="*/ 622893 w 1022350"/>
                  <a:gd name="connsiteY28" fmla="*/ 508079 h 941388"/>
                  <a:gd name="connsiteX29" fmla="*/ 632194 w 1022350"/>
                  <a:gd name="connsiteY29" fmla="*/ 508794 h 941388"/>
                  <a:gd name="connsiteX30" fmla="*/ 640779 w 1022350"/>
                  <a:gd name="connsiteY30" fmla="*/ 508079 h 941388"/>
                  <a:gd name="connsiteX31" fmla="*/ 720191 w 1022350"/>
                  <a:gd name="connsiteY31" fmla="*/ 508079 h 941388"/>
                  <a:gd name="connsiteX32" fmla="*/ 727345 w 1022350"/>
                  <a:gd name="connsiteY32" fmla="*/ 500935 h 941388"/>
                  <a:gd name="connsiteX33" fmla="*/ 727345 w 1022350"/>
                  <a:gd name="connsiteY33" fmla="*/ 437356 h 941388"/>
                  <a:gd name="connsiteX34" fmla="*/ 824642 w 1022350"/>
                  <a:gd name="connsiteY34" fmla="*/ 340201 h 941388"/>
                  <a:gd name="connsiteX35" fmla="*/ 826789 w 1022350"/>
                  <a:gd name="connsiteY35" fmla="*/ 337344 h 941388"/>
                  <a:gd name="connsiteX36" fmla="*/ 968443 w 1022350"/>
                  <a:gd name="connsiteY36" fmla="*/ 337344 h 941388"/>
                  <a:gd name="connsiteX37" fmla="*/ 975597 w 1022350"/>
                  <a:gd name="connsiteY37" fmla="*/ 345916 h 941388"/>
                  <a:gd name="connsiteX38" fmla="*/ 964150 w 1022350"/>
                  <a:gd name="connsiteY38" fmla="*/ 423069 h 941388"/>
                  <a:gd name="connsiteX39" fmla="*/ 956280 w 1022350"/>
                  <a:gd name="connsiteY39" fmla="*/ 429498 h 941388"/>
                  <a:gd name="connsiteX40" fmla="*/ 795310 w 1022350"/>
                  <a:gd name="connsiteY40" fmla="*/ 429498 h 941388"/>
                  <a:gd name="connsiteX41" fmla="*/ 788156 w 1022350"/>
                  <a:gd name="connsiteY41" fmla="*/ 436642 h 941388"/>
                  <a:gd name="connsiteX42" fmla="*/ 788156 w 1022350"/>
                  <a:gd name="connsiteY42" fmla="*/ 500935 h 941388"/>
                  <a:gd name="connsiteX43" fmla="*/ 795310 w 1022350"/>
                  <a:gd name="connsiteY43" fmla="*/ 508079 h 941388"/>
                  <a:gd name="connsiteX44" fmla="*/ 940541 w 1022350"/>
                  <a:gd name="connsiteY44" fmla="*/ 508079 h 941388"/>
                  <a:gd name="connsiteX45" fmla="*/ 948411 w 1022350"/>
                  <a:gd name="connsiteY45" fmla="*/ 516652 h 941388"/>
                  <a:gd name="connsiteX46" fmla="*/ 938395 w 1022350"/>
                  <a:gd name="connsiteY46" fmla="*/ 578802 h 941388"/>
                  <a:gd name="connsiteX47" fmla="*/ 916932 w 1022350"/>
                  <a:gd name="connsiteY47" fmla="*/ 601662 h 941388"/>
                  <a:gd name="connsiteX48" fmla="*/ 118520 w 1022350"/>
                  <a:gd name="connsiteY48" fmla="*/ 601662 h 941388"/>
                  <a:gd name="connsiteX49" fmla="*/ 97057 w 1022350"/>
                  <a:gd name="connsiteY49" fmla="*/ 579517 h 941388"/>
                  <a:gd name="connsiteX50" fmla="*/ 97057 w 1022350"/>
                  <a:gd name="connsiteY50" fmla="*/ 578802 h 941388"/>
                  <a:gd name="connsiteX51" fmla="*/ 85610 w 1022350"/>
                  <a:gd name="connsiteY51" fmla="*/ 516652 h 941388"/>
                  <a:gd name="connsiteX52" fmla="*/ 92764 w 1022350"/>
                  <a:gd name="connsiteY52" fmla="*/ 508079 h 941388"/>
                  <a:gd name="connsiteX53" fmla="*/ 237995 w 1022350"/>
                  <a:gd name="connsiteY53" fmla="*/ 508079 h 941388"/>
                  <a:gd name="connsiteX54" fmla="*/ 245865 w 1022350"/>
                  <a:gd name="connsiteY54" fmla="*/ 500935 h 941388"/>
                  <a:gd name="connsiteX55" fmla="*/ 245865 w 1022350"/>
                  <a:gd name="connsiteY55" fmla="*/ 436642 h 941388"/>
                  <a:gd name="connsiteX56" fmla="*/ 237995 w 1022350"/>
                  <a:gd name="connsiteY56" fmla="*/ 429498 h 941388"/>
                  <a:gd name="connsiteX57" fmla="*/ 77740 w 1022350"/>
                  <a:gd name="connsiteY57" fmla="*/ 429498 h 941388"/>
                  <a:gd name="connsiteX58" fmla="*/ 70586 w 1022350"/>
                  <a:gd name="connsiteY58" fmla="*/ 423069 h 941388"/>
                  <a:gd name="connsiteX59" fmla="*/ 56278 w 1022350"/>
                  <a:gd name="connsiteY59" fmla="*/ 345916 h 941388"/>
                  <a:gd name="connsiteX60" fmla="*/ 63432 w 1022350"/>
                  <a:gd name="connsiteY60" fmla="*/ 337344 h 941388"/>
                  <a:gd name="connsiteX61" fmla="*/ 237995 w 1022350"/>
                  <a:gd name="connsiteY61" fmla="*/ 337344 h 941388"/>
                  <a:gd name="connsiteX62" fmla="*/ 245865 w 1022350"/>
                  <a:gd name="connsiteY62" fmla="*/ 330200 h 941388"/>
                  <a:gd name="connsiteX63" fmla="*/ 313534 w 1022350"/>
                  <a:gd name="connsiteY63" fmla="*/ 87312 h 941388"/>
                  <a:gd name="connsiteX64" fmla="*/ 306387 w 1022350"/>
                  <a:gd name="connsiteY64" fmla="*/ 94384 h 941388"/>
                  <a:gd name="connsiteX65" fmla="*/ 306387 w 1022350"/>
                  <a:gd name="connsiteY65" fmla="*/ 158028 h 941388"/>
                  <a:gd name="connsiteX66" fmla="*/ 313534 w 1022350"/>
                  <a:gd name="connsiteY66" fmla="*/ 165099 h 941388"/>
                  <a:gd name="connsiteX67" fmla="*/ 478627 w 1022350"/>
                  <a:gd name="connsiteY67" fmla="*/ 165099 h 941388"/>
                  <a:gd name="connsiteX68" fmla="*/ 485774 w 1022350"/>
                  <a:gd name="connsiteY68" fmla="*/ 158028 h 941388"/>
                  <a:gd name="connsiteX69" fmla="*/ 485774 w 1022350"/>
                  <a:gd name="connsiteY69" fmla="*/ 94384 h 941388"/>
                  <a:gd name="connsiteX70" fmla="*/ 478627 w 1022350"/>
                  <a:gd name="connsiteY70" fmla="*/ 87312 h 941388"/>
                  <a:gd name="connsiteX71" fmla="*/ 313534 w 1022350"/>
                  <a:gd name="connsiteY71" fmla="*/ 87312 h 941388"/>
                  <a:gd name="connsiteX72" fmla="*/ 22132 w 1022350"/>
                  <a:gd name="connsiteY72" fmla="*/ 0 h 941388"/>
                  <a:gd name="connsiteX73" fmla="*/ 1000218 w 1022350"/>
                  <a:gd name="connsiteY73" fmla="*/ 0 h 941388"/>
                  <a:gd name="connsiteX74" fmla="*/ 1022350 w 1022350"/>
                  <a:gd name="connsiteY74" fmla="*/ 22133 h 941388"/>
                  <a:gd name="connsiteX75" fmla="*/ 1022350 w 1022350"/>
                  <a:gd name="connsiteY75" fmla="*/ 22847 h 941388"/>
                  <a:gd name="connsiteX76" fmla="*/ 1013069 w 1022350"/>
                  <a:gd name="connsiteY76" fmla="*/ 81391 h 941388"/>
                  <a:gd name="connsiteX77" fmla="*/ 1005930 w 1022350"/>
                  <a:gd name="connsiteY77" fmla="*/ 87817 h 941388"/>
                  <a:gd name="connsiteX78" fmla="*/ 794606 w 1022350"/>
                  <a:gd name="connsiteY78" fmla="*/ 87817 h 941388"/>
                  <a:gd name="connsiteX79" fmla="*/ 787467 w 1022350"/>
                  <a:gd name="connsiteY79" fmla="*/ 94956 h 941388"/>
                  <a:gd name="connsiteX80" fmla="*/ 787467 w 1022350"/>
                  <a:gd name="connsiteY80" fmla="*/ 159212 h 941388"/>
                  <a:gd name="connsiteX81" fmla="*/ 794606 w 1022350"/>
                  <a:gd name="connsiteY81" fmla="*/ 166352 h 941388"/>
                  <a:gd name="connsiteX82" fmla="*/ 992365 w 1022350"/>
                  <a:gd name="connsiteY82" fmla="*/ 166352 h 941388"/>
                  <a:gd name="connsiteX83" fmla="*/ 999504 w 1022350"/>
                  <a:gd name="connsiteY83" fmla="*/ 174919 h 941388"/>
                  <a:gd name="connsiteX84" fmla="*/ 988082 w 1022350"/>
                  <a:gd name="connsiteY84" fmla="*/ 252026 h 941388"/>
                  <a:gd name="connsiteX85" fmla="*/ 980942 w 1022350"/>
                  <a:gd name="connsiteY85" fmla="*/ 258452 h 941388"/>
                  <a:gd name="connsiteX86" fmla="*/ 823163 w 1022350"/>
                  <a:gd name="connsiteY86" fmla="*/ 258452 h 941388"/>
                  <a:gd name="connsiteX87" fmla="*/ 726069 w 1022350"/>
                  <a:gd name="connsiteY87" fmla="*/ 161354 h 941388"/>
                  <a:gd name="connsiteX88" fmla="*/ 726783 w 1022350"/>
                  <a:gd name="connsiteY88" fmla="*/ 159212 h 941388"/>
                  <a:gd name="connsiteX89" fmla="*/ 726783 w 1022350"/>
                  <a:gd name="connsiteY89" fmla="*/ 94956 h 941388"/>
                  <a:gd name="connsiteX90" fmla="*/ 719643 w 1022350"/>
                  <a:gd name="connsiteY90" fmla="*/ 87817 h 941388"/>
                  <a:gd name="connsiteX91" fmla="*/ 554011 w 1022350"/>
                  <a:gd name="connsiteY91" fmla="*/ 87817 h 941388"/>
                  <a:gd name="connsiteX92" fmla="*/ 546872 w 1022350"/>
                  <a:gd name="connsiteY92" fmla="*/ 94956 h 941388"/>
                  <a:gd name="connsiteX93" fmla="*/ 546872 w 1022350"/>
                  <a:gd name="connsiteY93" fmla="*/ 159212 h 941388"/>
                  <a:gd name="connsiteX94" fmla="*/ 554011 w 1022350"/>
                  <a:gd name="connsiteY94" fmla="*/ 166352 h 941388"/>
                  <a:gd name="connsiteX95" fmla="*/ 576857 w 1022350"/>
                  <a:gd name="connsiteY95" fmla="*/ 166352 h 941388"/>
                  <a:gd name="connsiteX96" fmla="*/ 590422 w 1022350"/>
                  <a:gd name="connsiteY96" fmla="*/ 187770 h 941388"/>
                  <a:gd name="connsiteX97" fmla="*/ 645394 w 1022350"/>
                  <a:gd name="connsiteY97" fmla="*/ 242745 h 941388"/>
                  <a:gd name="connsiteX98" fmla="*/ 294140 w 1022350"/>
                  <a:gd name="connsiteY98" fmla="*/ 242745 h 941388"/>
                  <a:gd name="connsiteX99" fmla="*/ 246307 w 1022350"/>
                  <a:gd name="connsiteY99" fmla="*/ 269875 h 941388"/>
                  <a:gd name="connsiteX100" fmla="*/ 246307 w 1022350"/>
                  <a:gd name="connsiteY100" fmla="*/ 265591 h 941388"/>
                  <a:gd name="connsiteX101" fmla="*/ 238453 w 1022350"/>
                  <a:gd name="connsiteY101" fmla="*/ 258452 h 941388"/>
                  <a:gd name="connsiteX102" fmla="*/ 48548 w 1022350"/>
                  <a:gd name="connsiteY102" fmla="*/ 258452 h 941388"/>
                  <a:gd name="connsiteX103" fmla="*/ 41408 w 1022350"/>
                  <a:gd name="connsiteY103" fmla="*/ 252026 h 941388"/>
                  <a:gd name="connsiteX104" fmla="*/ 27130 w 1022350"/>
                  <a:gd name="connsiteY104" fmla="*/ 174919 h 941388"/>
                  <a:gd name="connsiteX105" fmla="*/ 34983 w 1022350"/>
                  <a:gd name="connsiteY105" fmla="*/ 166352 h 941388"/>
                  <a:gd name="connsiteX106" fmla="*/ 238453 w 1022350"/>
                  <a:gd name="connsiteY106" fmla="*/ 166352 h 941388"/>
                  <a:gd name="connsiteX107" fmla="*/ 246307 w 1022350"/>
                  <a:gd name="connsiteY107" fmla="*/ 159212 h 941388"/>
                  <a:gd name="connsiteX108" fmla="*/ 246307 w 1022350"/>
                  <a:gd name="connsiteY108" fmla="*/ 94956 h 941388"/>
                  <a:gd name="connsiteX109" fmla="*/ 238453 w 1022350"/>
                  <a:gd name="connsiteY109" fmla="*/ 87817 h 941388"/>
                  <a:gd name="connsiteX110" fmla="*/ 17849 w 1022350"/>
                  <a:gd name="connsiteY110" fmla="*/ 87817 h 941388"/>
                  <a:gd name="connsiteX111" fmla="*/ 10709 w 1022350"/>
                  <a:gd name="connsiteY111" fmla="*/ 81391 h 941388"/>
                  <a:gd name="connsiteX112" fmla="*/ 0 w 1022350"/>
                  <a:gd name="connsiteY112" fmla="*/ 23561 h 941388"/>
                  <a:gd name="connsiteX113" fmla="*/ 0 w 1022350"/>
                  <a:gd name="connsiteY113" fmla="*/ 22133 h 941388"/>
                  <a:gd name="connsiteX114" fmla="*/ 22132 w 1022350"/>
                  <a:gd name="connsiteY114" fmla="*/ 0 h 941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022350" h="941388">
                    <a:moveTo>
                      <a:pt x="674688" y="831850"/>
                    </a:moveTo>
                    <a:cubicBezTo>
                      <a:pt x="705375" y="831850"/>
                      <a:pt x="730251" y="856371"/>
                      <a:pt x="730251" y="886619"/>
                    </a:cubicBezTo>
                    <a:cubicBezTo>
                      <a:pt x="730251" y="916867"/>
                      <a:pt x="705375" y="941388"/>
                      <a:pt x="674688" y="941388"/>
                    </a:cubicBezTo>
                    <a:cubicBezTo>
                      <a:pt x="644001" y="941388"/>
                      <a:pt x="619125" y="916867"/>
                      <a:pt x="619125" y="886619"/>
                    </a:cubicBezTo>
                    <a:cubicBezTo>
                      <a:pt x="619125" y="856371"/>
                      <a:pt x="644001" y="831850"/>
                      <a:pt x="674688" y="831850"/>
                    </a:cubicBezTo>
                    <a:close/>
                    <a:moveTo>
                      <a:pt x="180181" y="831850"/>
                    </a:moveTo>
                    <a:cubicBezTo>
                      <a:pt x="210429" y="831850"/>
                      <a:pt x="234950" y="856371"/>
                      <a:pt x="234950" y="886619"/>
                    </a:cubicBezTo>
                    <a:cubicBezTo>
                      <a:pt x="234950" y="916867"/>
                      <a:pt x="210429" y="941388"/>
                      <a:pt x="180181" y="941388"/>
                    </a:cubicBezTo>
                    <a:cubicBezTo>
                      <a:pt x="149933" y="941388"/>
                      <a:pt x="125412" y="916867"/>
                      <a:pt x="125412" y="886619"/>
                    </a:cubicBezTo>
                    <a:cubicBezTo>
                      <a:pt x="125412" y="856371"/>
                      <a:pt x="149933" y="831850"/>
                      <a:pt x="180181" y="831850"/>
                    </a:cubicBezTo>
                    <a:close/>
                    <a:moveTo>
                      <a:pt x="313534" y="430212"/>
                    </a:moveTo>
                    <a:cubicBezTo>
                      <a:pt x="309961" y="430212"/>
                      <a:pt x="306387" y="433041"/>
                      <a:pt x="306387" y="437284"/>
                    </a:cubicBezTo>
                    <a:cubicBezTo>
                      <a:pt x="306387" y="437284"/>
                      <a:pt x="306387" y="437284"/>
                      <a:pt x="306387" y="500928"/>
                    </a:cubicBezTo>
                    <a:cubicBezTo>
                      <a:pt x="306387" y="505171"/>
                      <a:pt x="309961" y="507999"/>
                      <a:pt x="313534" y="507999"/>
                    </a:cubicBezTo>
                    <a:cubicBezTo>
                      <a:pt x="313534" y="507999"/>
                      <a:pt x="313534" y="507999"/>
                      <a:pt x="478627" y="507999"/>
                    </a:cubicBezTo>
                    <a:cubicBezTo>
                      <a:pt x="482201" y="507999"/>
                      <a:pt x="485774" y="505171"/>
                      <a:pt x="485774" y="500928"/>
                    </a:cubicBezTo>
                    <a:cubicBezTo>
                      <a:pt x="485774" y="500928"/>
                      <a:pt x="485774" y="500928"/>
                      <a:pt x="485774" y="437284"/>
                    </a:cubicBezTo>
                    <a:cubicBezTo>
                      <a:pt x="485774" y="433041"/>
                      <a:pt x="482201" y="430212"/>
                      <a:pt x="478627" y="430212"/>
                    </a:cubicBezTo>
                    <a:cubicBezTo>
                      <a:pt x="478627" y="430212"/>
                      <a:pt x="478627" y="430212"/>
                      <a:pt x="313534" y="430212"/>
                    </a:cubicBezTo>
                    <a:close/>
                    <a:moveTo>
                      <a:pt x="245865" y="330200"/>
                    </a:moveTo>
                    <a:cubicBezTo>
                      <a:pt x="255881" y="345916"/>
                      <a:pt x="273766" y="356632"/>
                      <a:pt x="293798" y="356632"/>
                    </a:cubicBezTo>
                    <a:cubicBezTo>
                      <a:pt x="293798" y="356632"/>
                      <a:pt x="293798" y="356632"/>
                      <a:pt x="646502" y="356632"/>
                    </a:cubicBezTo>
                    <a:cubicBezTo>
                      <a:pt x="646502" y="356632"/>
                      <a:pt x="646502" y="356632"/>
                      <a:pt x="591414" y="411639"/>
                    </a:cubicBezTo>
                    <a:cubicBezTo>
                      <a:pt x="586406" y="416639"/>
                      <a:pt x="582114" y="423069"/>
                      <a:pt x="578537" y="429498"/>
                    </a:cubicBezTo>
                    <a:cubicBezTo>
                      <a:pt x="571383" y="429498"/>
                      <a:pt x="562797" y="429498"/>
                      <a:pt x="554212" y="429498"/>
                    </a:cubicBezTo>
                    <a:cubicBezTo>
                      <a:pt x="550635" y="429498"/>
                      <a:pt x="547058" y="432356"/>
                      <a:pt x="547058" y="436642"/>
                    </a:cubicBezTo>
                    <a:cubicBezTo>
                      <a:pt x="547058" y="436642"/>
                      <a:pt x="547058" y="436642"/>
                      <a:pt x="547058" y="500935"/>
                    </a:cubicBezTo>
                    <a:cubicBezTo>
                      <a:pt x="547058" y="505222"/>
                      <a:pt x="550635" y="508079"/>
                      <a:pt x="554212" y="508079"/>
                    </a:cubicBezTo>
                    <a:cubicBezTo>
                      <a:pt x="554212" y="508079"/>
                      <a:pt x="554212" y="508079"/>
                      <a:pt x="622893" y="508079"/>
                    </a:cubicBezTo>
                    <a:cubicBezTo>
                      <a:pt x="625755" y="508794"/>
                      <a:pt x="628616" y="508794"/>
                      <a:pt x="632194" y="508794"/>
                    </a:cubicBezTo>
                    <a:cubicBezTo>
                      <a:pt x="635055" y="508794"/>
                      <a:pt x="637917" y="508794"/>
                      <a:pt x="640779" y="508079"/>
                    </a:cubicBezTo>
                    <a:cubicBezTo>
                      <a:pt x="661526" y="508079"/>
                      <a:pt x="687997" y="508079"/>
                      <a:pt x="720191" y="508079"/>
                    </a:cubicBezTo>
                    <a:cubicBezTo>
                      <a:pt x="724483" y="508079"/>
                      <a:pt x="727345" y="505222"/>
                      <a:pt x="727345" y="500935"/>
                    </a:cubicBezTo>
                    <a:cubicBezTo>
                      <a:pt x="727345" y="500935"/>
                      <a:pt x="727345" y="500935"/>
                      <a:pt x="727345" y="437356"/>
                    </a:cubicBezTo>
                    <a:cubicBezTo>
                      <a:pt x="727345" y="437356"/>
                      <a:pt x="727345" y="437356"/>
                      <a:pt x="824642" y="340201"/>
                    </a:cubicBezTo>
                    <a:cubicBezTo>
                      <a:pt x="825358" y="339487"/>
                      <a:pt x="826073" y="338773"/>
                      <a:pt x="826789" y="337344"/>
                    </a:cubicBezTo>
                    <a:cubicBezTo>
                      <a:pt x="851113" y="337344"/>
                      <a:pt x="893323" y="337344"/>
                      <a:pt x="968443" y="337344"/>
                    </a:cubicBezTo>
                    <a:cubicBezTo>
                      <a:pt x="972735" y="337344"/>
                      <a:pt x="976312" y="341630"/>
                      <a:pt x="975597" y="345916"/>
                    </a:cubicBezTo>
                    <a:cubicBezTo>
                      <a:pt x="975597" y="345916"/>
                      <a:pt x="975597" y="345916"/>
                      <a:pt x="964150" y="423069"/>
                    </a:cubicBezTo>
                    <a:cubicBezTo>
                      <a:pt x="962719" y="426641"/>
                      <a:pt x="959857" y="429498"/>
                      <a:pt x="956280" y="429498"/>
                    </a:cubicBezTo>
                    <a:cubicBezTo>
                      <a:pt x="956280" y="429498"/>
                      <a:pt x="956280" y="429498"/>
                      <a:pt x="795310" y="429498"/>
                    </a:cubicBezTo>
                    <a:cubicBezTo>
                      <a:pt x="791018" y="429498"/>
                      <a:pt x="788156" y="432356"/>
                      <a:pt x="788156" y="436642"/>
                    </a:cubicBezTo>
                    <a:cubicBezTo>
                      <a:pt x="788156" y="436642"/>
                      <a:pt x="788156" y="436642"/>
                      <a:pt x="788156" y="500935"/>
                    </a:cubicBezTo>
                    <a:cubicBezTo>
                      <a:pt x="788156" y="505222"/>
                      <a:pt x="791018" y="508079"/>
                      <a:pt x="795310" y="508079"/>
                    </a:cubicBezTo>
                    <a:cubicBezTo>
                      <a:pt x="795310" y="508079"/>
                      <a:pt x="795310" y="508079"/>
                      <a:pt x="940541" y="508079"/>
                    </a:cubicBezTo>
                    <a:cubicBezTo>
                      <a:pt x="944834" y="508079"/>
                      <a:pt x="948411" y="512365"/>
                      <a:pt x="948411" y="516652"/>
                    </a:cubicBezTo>
                    <a:cubicBezTo>
                      <a:pt x="948411" y="516652"/>
                      <a:pt x="948411" y="516652"/>
                      <a:pt x="938395" y="578802"/>
                    </a:cubicBezTo>
                    <a:cubicBezTo>
                      <a:pt x="938395" y="591661"/>
                      <a:pt x="928379" y="601662"/>
                      <a:pt x="916932" y="601662"/>
                    </a:cubicBezTo>
                    <a:cubicBezTo>
                      <a:pt x="916932" y="601662"/>
                      <a:pt x="916932" y="601662"/>
                      <a:pt x="118520" y="601662"/>
                    </a:cubicBezTo>
                    <a:cubicBezTo>
                      <a:pt x="107073" y="601662"/>
                      <a:pt x="97057" y="591661"/>
                      <a:pt x="97057" y="579517"/>
                    </a:cubicBezTo>
                    <a:cubicBezTo>
                      <a:pt x="97057" y="578802"/>
                      <a:pt x="97057" y="578802"/>
                      <a:pt x="97057" y="578802"/>
                    </a:cubicBezTo>
                    <a:cubicBezTo>
                      <a:pt x="97057" y="578802"/>
                      <a:pt x="97057" y="578802"/>
                      <a:pt x="85610" y="516652"/>
                    </a:cubicBezTo>
                    <a:cubicBezTo>
                      <a:pt x="84895" y="512365"/>
                      <a:pt x="87756" y="508079"/>
                      <a:pt x="92764" y="508079"/>
                    </a:cubicBezTo>
                    <a:cubicBezTo>
                      <a:pt x="92764" y="508079"/>
                      <a:pt x="92764" y="508079"/>
                      <a:pt x="237995" y="508079"/>
                    </a:cubicBezTo>
                    <a:cubicBezTo>
                      <a:pt x="242288" y="508079"/>
                      <a:pt x="245865" y="505222"/>
                      <a:pt x="245865" y="500935"/>
                    </a:cubicBezTo>
                    <a:cubicBezTo>
                      <a:pt x="245865" y="500935"/>
                      <a:pt x="245865" y="500935"/>
                      <a:pt x="245865" y="436642"/>
                    </a:cubicBezTo>
                    <a:cubicBezTo>
                      <a:pt x="245865" y="432356"/>
                      <a:pt x="242288" y="429498"/>
                      <a:pt x="237995" y="429498"/>
                    </a:cubicBezTo>
                    <a:cubicBezTo>
                      <a:pt x="237995" y="429498"/>
                      <a:pt x="237995" y="429498"/>
                      <a:pt x="77740" y="429498"/>
                    </a:cubicBezTo>
                    <a:cubicBezTo>
                      <a:pt x="74163" y="429498"/>
                      <a:pt x="71302" y="426641"/>
                      <a:pt x="70586" y="423069"/>
                    </a:cubicBezTo>
                    <a:cubicBezTo>
                      <a:pt x="70586" y="423069"/>
                      <a:pt x="70586" y="423069"/>
                      <a:pt x="56278" y="345916"/>
                    </a:cubicBezTo>
                    <a:cubicBezTo>
                      <a:pt x="55562" y="341630"/>
                      <a:pt x="59139" y="337344"/>
                      <a:pt x="63432" y="337344"/>
                    </a:cubicBezTo>
                    <a:cubicBezTo>
                      <a:pt x="63432" y="337344"/>
                      <a:pt x="63432" y="337344"/>
                      <a:pt x="237995" y="337344"/>
                    </a:cubicBezTo>
                    <a:cubicBezTo>
                      <a:pt x="242288" y="337344"/>
                      <a:pt x="245865" y="334486"/>
                      <a:pt x="245865" y="330200"/>
                    </a:cubicBezTo>
                    <a:close/>
                    <a:moveTo>
                      <a:pt x="313534" y="87312"/>
                    </a:moveTo>
                    <a:cubicBezTo>
                      <a:pt x="309961" y="87312"/>
                      <a:pt x="306387" y="90141"/>
                      <a:pt x="306387" y="94384"/>
                    </a:cubicBezTo>
                    <a:cubicBezTo>
                      <a:pt x="306387" y="94384"/>
                      <a:pt x="306387" y="94384"/>
                      <a:pt x="306387" y="158028"/>
                    </a:cubicBezTo>
                    <a:cubicBezTo>
                      <a:pt x="306387" y="162271"/>
                      <a:pt x="309961" y="165099"/>
                      <a:pt x="313534" y="165099"/>
                    </a:cubicBezTo>
                    <a:cubicBezTo>
                      <a:pt x="313534" y="165099"/>
                      <a:pt x="313534" y="165099"/>
                      <a:pt x="478627" y="165099"/>
                    </a:cubicBezTo>
                    <a:cubicBezTo>
                      <a:pt x="482201" y="165099"/>
                      <a:pt x="485774" y="162271"/>
                      <a:pt x="485774" y="158028"/>
                    </a:cubicBezTo>
                    <a:cubicBezTo>
                      <a:pt x="485774" y="158028"/>
                      <a:pt x="485774" y="158028"/>
                      <a:pt x="485774" y="94384"/>
                    </a:cubicBezTo>
                    <a:cubicBezTo>
                      <a:pt x="485774" y="90141"/>
                      <a:pt x="482201" y="87312"/>
                      <a:pt x="478627" y="87312"/>
                    </a:cubicBezTo>
                    <a:cubicBezTo>
                      <a:pt x="478627" y="87312"/>
                      <a:pt x="478627" y="87312"/>
                      <a:pt x="313534" y="87312"/>
                    </a:cubicBezTo>
                    <a:close/>
                    <a:moveTo>
                      <a:pt x="22132" y="0"/>
                    </a:moveTo>
                    <a:cubicBezTo>
                      <a:pt x="22132" y="0"/>
                      <a:pt x="22132" y="0"/>
                      <a:pt x="1000218" y="0"/>
                    </a:cubicBezTo>
                    <a:cubicBezTo>
                      <a:pt x="1011641" y="0"/>
                      <a:pt x="1021636" y="9995"/>
                      <a:pt x="1022350" y="22133"/>
                    </a:cubicBezTo>
                    <a:cubicBezTo>
                      <a:pt x="1022350" y="22847"/>
                      <a:pt x="1022350" y="22847"/>
                      <a:pt x="1022350" y="22847"/>
                    </a:cubicBezTo>
                    <a:cubicBezTo>
                      <a:pt x="1022350" y="22847"/>
                      <a:pt x="1022350" y="22847"/>
                      <a:pt x="1013069" y="81391"/>
                    </a:cubicBezTo>
                    <a:cubicBezTo>
                      <a:pt x="1013069" y="85675"/>
                      <a:pt x="1009499" y="87817"/>
                      <a:pt x="1005930" y="87817"/>
                    </a:cubicBezTo>
                    <a:cubicBezTo>
                      <a:pt x="1005930" y="87817"/>
                      <a:pt x="1005930" y="87817"/>
                      <a:pt x="794606" y="87817"/>
                    </a:cubicBezTo>
                    <a:cubicBezTo>
                      <a:pt x="790322" y="87817"/>
                      <a:pt x="787467" y="90672"/>
                      <a:pt x="787467" y="94956"/>
                    </a:cubicBezTo>
                    <a:cubicBezTo>
                      <a:pt x="787467" y="94956"/>
                      <a:pt x="787467" y="94956"/>
                      <a:pt x="787467" y="159212"/>
                    </a:cubicBezTo>
                    <a:cubicBezTo>
                      <a:pt x="787467" y="163496"/>
                      <a:pt x="790322" y="166352"/>
                      <a:pt x="794606" y="166352"/>
                    </a:cubicBezTo>
                    <a:cubicBezTo>
                      <a:pt x="794606" y="166352"/>
                      <a:pt x="794606" y="166352"/>
                      <a:pt x="992365" y="166352"/>
                    </a:cubicBezTo>
                    <a:cubicBezTo>
                      <a:pt x="996649" y="166352"/>
                      <a:pt x="1000218" y="170635"/>
                      <a:pt x="999504" y="174919"/>
                    </a:cubicBezTo>
                    <a:cubicBezTo>
                      <a:pt x="999504" y="174919"/>
                      <a:pt x="999504" y="174919"/>
                      <a:pt x="988082" y="252026"/>
                    </a:cubicBezTo>
                    <a:cubicBezTo>
                      <a:pt x="987368" y="255596"/>
                      <a:pt x="984512" y="258452"/>
                      <a:pt x="980942" y="258452"/>
                    </a:cubicBezTo>
                    <a:cubicBezTo>
                      <a:pt x="980942" y="258452"/>
                      <a:pt x="980228" y="258452"/>
                      <a:pt x="823163" y="258452"/>
                    </a:cubicBezTo>
                    <a:cubicBezTo>
                      <a:pt x="823163" y="258452"/>
                      <a:pt x="823163" y="258452"/>
                      <a:pt x="726069" y="161354"/>
                    </a:cubicBezTo>
                    <a:cubicBezTo>
                      <a:pt x="726783" y="160640"/>
                      <a:pt x="726783" y="159926"/>
                      <a:pt x="726783" y="159212"/>
                    </a:cubicBezTo>
                    <a:cubicBezTo>
                      <a:pt x="726783" y="159212"/>
                      <a:pt x="726783" y="159212"/>
                      <a:pt x="726783" y="94956"/>
                    </a:cubicBezTo>
                    <a:cubicBezTo>
                      <a:pt x="726783" y="90672"/>
                      <a:pt x="723927" y="87817"/>
                      <a:pt x="719643" y="87817"/>
                    </a:cubicBezTo>
                    <a:cubicBezTo>
                      <a:pt x="719643" y="87817"/>
                      <a:pt x="719643" y="87817"/>
                      <a:pt x="554011" y="87817"/>
                    </a:cubicBezTo>
                    <a:cubicBezTo>
                      <a:pt x="550441" y="87817"/>
                      <a:pt x="546872" y="90672"/>
                      <a:pt x="546872" y="94956"/>
                    </a:cubicBezTo>
                    <a:cubicBezTo>
                      <a:pt x="546872" y="94956"/>
                      <a:pt x="546872" y="94956"/>
                      <a:pt x="546872" y="159212"/>
                    </a:cubicBezTo>
                    <a:cubicBezTo>
                      <a:pt x="546872" y="163496"/>
                      <a:pt x="550441" y="166352"/>
                      <a:pt x="554011" y="166352"/>
                    </a:cubicBezTo>
                    <a:cubicBezTo>
                      <a:pt x="554011" y="166352"/>
                      <a:pt x="554011" y="166352"/>
                      <a:pt x="576857" y="166352"/>
                    </a:cubicBezTo>
                    <a:cubicBezTo>
                      <a:pt x="579713" y="174205"/>
                      <a:pt x="584710" y="182059"/>
                      <a:pt x="590422" y="187770"/>
                    </a:cubicBezTo>
                    <a:cubicBezTo>
                      <a:pt x="590422" y="187770"/>
                      <a:pt x="590422" y="187770"/>
                      <a:pt x="645394" y="242745"/>
                    </a:cubicBezTo>
                    <a:cubicBezTo>
                      <a:pt x="645394" y="242745"/>
                      <a:pt x="645394" y="242745"/>
                      <a:pt x="294140" y="242745"/>
                    </a:cubicBezTo>
                    <a:cubicBezTo>
                      <a:pt x="274150" y="242745"/>
                      <a:pt x="256302" y="253454"/>
                      <a:pt x="246307" y="269875"/>
                    </a:cubicBezTo>
                    <a:cubicBezTo>
                      <a:pt x="246307" y="268447"/>
                      <a:pt x="246307" y="267019"/>
                      <a:pt x="246307" y="265591"/>
                    </a:cubicBezTo>
                    <a:cubicBezTo>
                      <a:pt x="246307" y="261308"/>
                      <a:pt x="242737" y="258452"/>
                      <a:pt x="238453" y="258452"/>
                    </a:cubicBezTo>
                    <a:cubicBezTo>
                      <a:pt x="238453" y="258452"/>
                      <a:pt x="238453" y="258452"/>
                      <a:pt x="48548" y="258452"/>
                    </a:cubicBezTo>
                    <a:cubicBezTo>
                      <a:pt x="44978" y="258452"/>
                      <a:pt x="42122" y="255596"/>
                      <a:pt x="41408" y="252026"/>
                    </a:cubicBezTo>
                    <a:cubicBezTo>
                      <a:pt x="41408" y="252026"/>
                      <a:pt x="41408" y="252026"/>
                      <a:pt x="27130" y="174919"/>
                    </a:cubicBezTo>
                    <a:cubicBezTo>
                      <a:pt x="27130" y="170635"/>
                      <a:pt x="29985" y="166352"/>
                      <a:pt x="34983" y="166352"/>
                    </a:cubicBezTo>
                    <a:cubicBezTo>
                      <a:pt x="34983" y="166352"/>
                      <a:pt x="34983" y="166352"/>
                      <a:pt x="238453" y="166352"/>
                    </a:cubicBezTo>
                    <a:cubicBezTo>
                      <a:pt x="242737" y="166352"/>
                      <a:pt x="246307" y="163496"/>
                      <a:pt x="246307" y="159212"/>
                    </a:cubicBezTo>
                    <a:cubicBezTo>
                      <a:pt x="246307" y="159212"/>
                      <a:pt x="246307" y="159212"/>
                      <a:pt x="246307" y="94956"/>
                    </a:cubicBezTo>
                    <a:cubicBezTo>
                      <a:pt x="246307" y="90672"/>
                      <a:pt x="242737" y="87817"/>
                      <a:pt x="238453" y="87817"/>
                    </a:cubicBezTo>
                    <a:cubicBezTo>
                      <a:pt x="238453" y="87817"/>
                      <a:pt x="238453" y="87817"/>
                      <a:pt x="17849" y="87817"/>
                    </a:cubicBezTo>
                    <a:cubicBezTo>
                      <a:pt x="14279" y="87817"/>
                      <a:pt x="10709" y="85675"/>
                      <a:pt x="10709" y="81391"/>
                    </a:cubicBezTo>
                    <a:cubicBezTo>
                      <a:pt x="10709" y="81391"/>
                      <a:pt x="10709" y="81391"/>
                      <a:pt x="0" y="23561"/>
                    </a:cubicBezTo>
                    <a:cubicBezTo>
                      <a:pt x="0" y="22847"/>
                      <a:pt x="0" y="22847"/>
                      <a:pt x="0" y="22133"/>
                    </a:cubicBezTo>
                    <a:cubicBezTo>
                      <a:pt x="714" y="9995"/>
                      <a:pt x="10709" y="0"/>
                      <a:pt x="22132" y="0"/>
                    </a:cubicBezTo>
                    <a:close/>
                  </a:path>
                </a:pathLst>
              </a:custGeom>
              <a:solidFill>
                <a:schemeClr val="tx2"/>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OP"/>
                  <a:ea typeface="+mn-ea"/>
                  <a:cs typeface="+mn-cs"/>
                </a:endParaRPr>
              </a:p>
            </p:txBody>
          </p:sp>
          <p:sp>
            <p:nvSpPr>
              <p:cNvPr id="18" name="Freeform 76">
                <a:extLst>
                  <a:ext uri="{FF2B5EF4-FFF2-40B4-BE49-F238E27FC236}">
                    <a16:creationId xmlns:a16="http://schemas.microsoft.com/office/drawing/2014/main" id="{784D66EB-0E44-5AF0-16AB-AC508EBC2AEF}"/>
                  </a:ext>
                </a:extLst>
              </p:cNvPr>
              <p:cNvSpPr>
                <a:spLocks/>
              </p:cNvSpPr>
              <p:nvPr/>
            </p:nvSpPr>
            <p:spPr bwMode="auto">
              <a:xfrm>
                <a:off x="5442744" y="2844800"/>
                <a:ext cx="1096962" cy="1098550"/>
              </a:xfrm>
              <a:custGeom>
                <a:avLst/>
                <a:gdLst>
                  <a:gd name="connsiteX0" fmla="*/ 931069 w 1096962"/>
                  <a:gd name="connsiteY0" fmla="*/ 898524 h 1098550"/>
                  <a:gd name="connsiteX1" fmla="*/ 846138 w 1096962"/>
                  <a:gd name="connsiteY1" fmla="*/ 982662 h 1098550"/>
                  <a:gd name="connsiteX2" fmla="*/ 931069 w 1096962"/>
                  <a:gd name="connsiteY2" fmla="*/ 1066800 h 1098550"/>
                  <a:gd name="connsiteX3" fmla="*/ 1016000 w 1096962"/>
                  <a:gd name="connsiteY3" fmla="*/ 982662 h 1098550"/>
                  <a:gd name="connsiteX4" fmla="*/ 931069 w 1096962"/>
                  <a:gd name="connsiteY4" fmla="*/ 898524 h 1098550"/>
                  <a:gd name="connsiteX5" fmla="*/ 435769 w 1096962"/>
                  <a:gd name="connsiteY5" fmla="*/ 898524 h 1098550"/>
                  <a:gd name="connsiteX6" fmla="*/ 350838 w 1096962"/>
                  <a:gd name="connsiteY6" fmla="*/ 982662 h 1098550"/>
                  <a:gd name="connsiteX7" fmla="*/ 435769 w 1096962"/>
                  <a:gd name="connsiteY7" fmla="*/ 1066800 h 1098550"/>
                  <a:gd name="connsiteX8" fmla="*/ 520700 w 1096962"/>
                  <a:gd name="connsiteY8" fmla="*/ 982662 h 1098550"/>
                  <a:gd name="connsiteX9" fmla="*/ 435769 w 1096962"/>
                  <a:gd name="connsiteY9" fmla="*/ 898524 h 1098550"/>
                  <a:gd name="connsiteX10" fmla="*/ 931069 w 1096962"/>
                  <a:gd name="connsiteY10" fmla="*/ 866774 h 1098550"/>
                  <a:gd name="connsiteX11" fmla="*/ 1047750 w 1096962"/>
                  <a:gd name="connsiteY11" fmla="*/ 982662 h 1098550"/>
                  <a:gd name="connsiteX12" fmla="*/ 931069 w 1096962"/>
                  <a:gd name="connsiteY12" fmla="*/ 1098550 h 1098550"/>
                  <a:gd name="connsiteX13" fmla="*/ 814388 w 1096962"/>
                  <a:gd name="connsiteY13" fmla="*/ 982662 h 1098550"/>
                  <a:gd name="connsiteX14" fmla="*/ 931069 w 1096962"/>
                  <a:gd name="connsiteY14" fmla="*/ 866774 h 1098550"/>
                  <a:gd name="connsiteX15" fmla="*/ 435769 w 1096962"/>
                  <a:gd name="connsiteY15" fmla="*/ 866774 h 1098550"/>
                  <a:gd name="connsiteX16" fmla="*/ 552450 w 1096962"/>
                  <a:gd name="connsiteY16" fmla="*/ 982662 h 1098550"/>
                  <a:gd name="connsiteX17" fmla="*/ 435769 w 1096962"/>
                  <a:gd name="connsiteY17" fmla="*/ 1098550 h 1098550"/>
                  <a:gd name="connsiteX18" fmla="*/ 319088 w 1096962"/>
                  <a:gd name="connsiteY18" fmla="*/ 982662 h 1098550"/>
                  <a:gd name="connsiteX19" fmla="*/ 435769 w 1096962"/>
                  <a:gd name="connsiteY19" fmla="*/ 866774 h 1098550"/>
                  <a:gd name="connsiteX20" fmla="*/ 887203 w 1096962"/>
                  <a:gd name="connsiteY20" fmla="*/ 219075 h 1098550"/>
                  <a:gd name="connsiteX21" fmla="*/ 905075 w 1096962"/>
                  <a:gd name="connsiteY21" fmla="*/ 226198 h 1098550"/>
                  <a:gd name="connsiteX22" fmla="*/ 942250 w 1096962"/>
                  <a:gd name="connsiteY22" fmla="*/ 263238 h 1098550"/>
                  <a:gd name="connsiteX23" fmla="*/ 1043051 w 1096962"/>
                  <a:gd name="connsiteY23" fmla="*/ 363672 h 1098550"/>
                  <a:gd name="connsiteX24" fmla="*/ 1057349 w 1096962"/>
                  <a:gd name="connsiteY24" fmla="*/ 377918 h 1098550"/>
                  <a:gd name="connsiteX25" fmla="*/ 1060209 w 1096962"/>
                  <a:gd name="connsiteY25" fmla="*/ 382191 h 1098550"/>
                  <a:gd name="connsiteX26" fmla="*/ 1060924 w 1096962"/>
                  <a:gd name="connsiteY26" fmla="*/ 382191 h 1098550"/>
                  <a:gd name="connsiteX27" fmla="*/ 1063069 w 1096962"/>
                  <a:gd name="connsiteY27" fmla="*/ 386465 h 1098550"/>
                  <a:gd name="connsiteX28" fmla="*/ 1063069 w 1096962"/>
                  <a:gd name="connsiteY28" fmla="*/ 387177 h 1098550"/>
                  <a:gd name="connsiteX29" fmla="*/ 1064498 w 1096962"/>
                  <a:gd name="connsiteY29" fmla="*/ 391451 h 1098550"/>
                  <a:gd name="connsiteX30" fmla="*/ 1065213 w 1096962"/>
                  <a:gd name="connsiteY30" fmla="*/ 396437 h 1098550"/>
                  <a:gd name="connsiteX31" fmla="*/ 1064498 w 1096962"/>
                  <a:gd name="connsiteY31" fmla="*/ 400711 h 1098550"/>
                  <a:gd name="connsiteX32" fmla="*/ 1064498 w 1096962"/>
                  <a:gd name="connsiteY32" fmla="*/ 401423 h 1098550"/>
                  <a:gd name="connsiteX33" fmla="*/ 1063069 w 1096962"/>
                  <a:gd name="connsiteY33" fmla="*/ 404985 h 1098550"/>
                  <a:gd name="connsiteX34" fmla="*/ 1063069 w 1096962"/>
                  <a:gd name="connsiteY34" fmla="*/ 405697 h 1098550"/>
                  <a:gd name="connsiteX35" fmla="*/ 1060924 w 1096962"/>
                  <a:gd name="connsiteY35" fmla="*/ 409971 h 1098550"/>
                  <a:gd name="connsiteX36" fmla="*/ 1060209 w 1096962"/>
                  <a:gd name="connsiteY36" fmla="*/ 410683 h 1098550"/>
                  <a:gd name="connsiteX37" fmla="*/ 1057349 w 1096962"/>
                  <a:gd name="connsiteY37" fmla="*/ 414245 h 1098550"/>
                  <a:gd name="connsiteX38" fmla="*/ 1043051 w 1096962"/>
                  <a:gd name="connsiteY38" fmla="*/ 428491 h 1098550"/>
                  <a:gd name="connsiteX39" fmla="*/ 945825 w 1096962"/>
                  <a:gd name="connsiteY39" fmla="*/ 525363 h 1098550"/>
                  <a:gd name="connsiteX40" fmla="*/ 905075 w 1096962"/>
                  <a:gd name="connsiteY40" fmla="*/ 565964 h 1098550"/>
                  <a:gd name="connsiteX41" fmla="*/ 887203 w 1096962"/>
                  <a:gd name="connsiteY41" fmla="*/ 573087 h 1098550"/>
                  <a:gd name="connsiteX42" fmla="*/ 868616 w 1096962"/>
                  <a:gd name="connsiteY42" fmla="*/ 565964 h 1098550"/>
                  <a:gd name="connsiteX43" fmla="*/ 861467 w 1096962"/>
                  <a:gd name="connsiteY43" fmla="*/ 548157 h 1098550"/>
                  <a:gd name="connsiteX44" fmla="*/ 868616 w 1096962"/>
                  <a:gd name="connsiteY44" fmla="*/ 529637 h 1098550"/>
                  <a:gd name="connsiteX45" fmla="*/ 873620 w 1096962"/>
                  <a:gd name="connsiteY45" fmla="*/ 525363 h 1098550"/>
                  <a:gd name="connsiteX46" fmla="*/ 950829 w 1096962"/>
                  <a:gd name="connsiteY46" fmla="*/ 448435 h 1098550"/>
                  <a:gd name="connsiteX47" fmla="*/ 954404 w 1096962"/>
                  <a:gd name="connsiteY47" fmla="*/ 433477 h 1098550"/>
                  <a:gd name="connsiteX48" fmla="*/ 953689 w 1096962"/>
                  <a:gd name="connsiteY48" fmla="*/ 431340 h 1098550"/>
                  <a:gd name="connsiteX49" fmla="*/ 939391 w 1096962"/>
                  <a:gd name="connsiteY49" fmla="*/ 421368 h 1098550"/>
                  <a:gd name="connsiteX50" fmla="*/ 802845 w 1096962"/>
                  <a:gd name="connsiteY50" fmla="*/ 421368 h 1098550"/>
                  <a:gd name="connsiteX51" fmla="*/ 742078 w 1096962"/>
                  <a:gd name="connsiteY51" fmla="*/ 421368 h 1098550"/>
                  <a:gd name="connsiteX52" fmla="*/ 563353 w 1096962"/>
                  <a:gd name="connsiteY52" fmla="*/ 421368 h 1098550"/>
                  <a:gd name="connsiteX53" fmla="*/ 550485 w 1096962"/>
                  <a:gd name="connsiteY53" fmla="*/ 421368 h 1098550"/>
                  <a:gd name="connsiteX54" fmla="*/ 525463 w 1096962"/>
                  <a:gd name="connsiteY54" fmla="*/ 396437 h 1098550"/>
                  <a:gd name="connsiteX55" fmla="*/ 550485 w 1096962"/>
                  <a:gd name="connsiteY55" fmla="*/ 370795 h 1098550"/>
                  <a:gd name="connsiteX56" fmla="*/ 563353 w 1096962"/>
                  <a:gd name="connsiteY56" fmla="*/ 370795 h 1098550"/>
                  <a:gd name="connsiteX57" fmla="*/ 742078 w 1096962"/>
                  <a:gd name="connsiteY57" fmla="*/ 370795 h 1098550"/>
                  <a:gd name="connsiteX58" fmla="*/ 802845 w 1096962"/>
                  <a:gd name="connsiteY58" fmla="*/ 370795 h 1098550"/>
                  <a:gd name="connsiteX59" fmla="*/ 939391 w 1096962"/>
                  <a:gd name="connsiteY59" fmla="*/ 370795 h 1098550"/>
                  <a:gd name="connsiteX60" fmla="*/ 953689 w 1096962"/>
                  <a:gd name="connsiteY60" fmla="*/ 360822 h 1098550"/>
                  <a:gd name="connsiteX61" fmla="*/ 955119 w 1096962"/>
                  <a:gd name="connsiteY61" fmla="*/ 355124 h 1098550"/>
                  <a:gd name="connsiteX62" fmla="*/ 950829 w 1096962"/>
                  <a:gd name="connsiteY62" fmla="*/ 343727 h 1098550"/>
                  <a:gd name="connsiteX63" fmla="*/ 870045 w 1096962"/>
                  <a:gd name="connsiteY63" fmla="*/ 263238 h 1098550"/>
                  <a:gd name="connsiteX64" fmla="*/ 868616 w 1096962"/>
                  <a:gd name="connsiteY64" fmla="*/ 262525 h 1098550"/>
                  <a:gd name="connsiteX65" fmla="*/ 861467 w 1096962"/>
                  <a:gd name="connsiteY65" fmla="*/ 244718 h 1098550"/>
                  <a:gd name="connsiteX66" fmla="*/ 868616 w 1096962"/>
                  <a:gd name="connsiteY66" fmla="*/ 226198 h 1098550"/>
                  <a:gd name="connsiteX67" fmla="*/ 887203 w 1096962"/>
                  <a:gd name="connsiteY67" fmla="*/ 219075 h 1098550"/>
                  <a:gd name="connsiteX68" fmla="*/ 15711 w 1096962"/>
                  <a:gd name="connsiteY68" fmla="*/ 0 h 1098550"/>
                  <a:gd name="connsiteX69" fmla="*/ 159259 w 1096962"/>
                  <a:gd name="connsiteY69" fmla="*/ 0 h 1098550"/>
                  <a:gd name="connsiteX70" fmla="*/ 174971 w 1096962"/>
                  <a:gd name="connsiteY70" fmla="*/ 12859 h 1098550"/>
                  <a:gd name="connsiteX71" fmla="*/ 313520 w 1096962"/>
                  <a:gd name="connsiteY71" fmla="*/ 768668 h 1098550"/>
                  <a:gd name="connsiteX72" fmla="*/ 1081250 w 1096962"/>
                  <a:gd name="connsiteY72" fmla="*/ 768668 h 1098550"/>
                  <a:gd name="connsiteX73" fmla="*/ 1096962 w 1096962"/>
                  <a:gd name="connsiteY73" fmla="*/ 784384 h 1098550"/>
                  <a:gd name="connsiteX74" fmla="*/ 1081250 w 1096962"/>
                  <a:gd name="connsiteY74" fmla="*/ 800100 h 1098550"/>
                  <a:gd name="connsiteX75" fmla="*/ 300664 w 1096962"/>
                  <a:gd name="connsiteY75" fmla="*/ 800100 h 1098550"/>
                  <a:gd name="connsiteX76" fmla="*/ 284953 w 1096962"/>
                  <a:gd name="connsiteY76" fmla="*/ 787241 h 1098550"/>
                  <a:gd name="connsiteX77" fmla="*/ 146404 w 1096962"/>
                  <a:gd name="connsiteY77" fmla="*/ 31432 h 1098550"/>
                  <a:gd name="connsiteX78" fmla="*/ 15711 w 1096962"/>
                  <a:gd name="connsiteY78" fmla="*/ 31432 h 1098550"/>
                  <a:gd name="connsiteX79" fmla="*/ 0 w 1096962"/>
                  <a:gd name="connsiteY79" fmla="*/ 15716 h 1098550"/>
                  <a:gd name="connsiteX80" fmla="*/ 15711 w 1096962"/>
                  <a:gd name="connsiteY80" fmla="*/ 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96962" h="1098550">
                    <a:moveTo>
                      <a:pt x="931069" y="898524"/>
                    </a:moveTo>
                    <a:cubicBezTo>
                      <a:pt x="884163" y="898524"/>
                      <a:pt x="846138" y="936194"/>
                      <a:pt x="846138" y="982662"/>
                    </a:cubicBezTo>
                    <a:cubicBezTo>
                      <a:pt x="846138" y="1029130"/>
                      <a:pt x="884163" y="1066800"/>
                      <a:pt x="931069" y="1066800"/>
                    </a:cubicBezTo>
                    <a:cubicBezTo>
                      <a:pt x="977975" y="1066800"/>
                      <a:pt x="1016000" y="1029130"/>
                      <a:pt x="1016000" y="982662"/>
                    </a:cubicBezTo>
                    <a:cubicBezTo>
                      <a:pt x="1016000" y="936194"/>
                      <a:pt x="977975" y="898524"/>
                      <a:pt x="931069" y="898524"/>
                    </a:cubicBezTo>
                    <a:close/>
                    <a:moveTo>
                      <a:pt x="435769" y="898524"/>
                    </a:moveTo>
                    <a:cubicBezTo>
                      <a:pt x="388863" y="898524"/>
                      <a:pt x="350838" y="936194"/>
                      <a:pt x="350838" y="982662"/>
                    </a:cubicBezTo>
                    <a:cubicBezTo>
                      <a:pt x="350838" y="1029130"/>
                      <a:pt x="388863" y="1066800"/>
                      <a:pt x="435769" y="1066800"/>
                    </a:cubicBezTo>
                    <a:cubicBezTo>
                      <a:pt x="482675" y="1066800"/>
                      <a:pt x="520700" y="1029130"/>
                      <a:pt x="520700" y="982662"/>
                    </a:cubicBezTo>
                    <a:cubicBezTo>
                      <a:pt x="520700" y="936194"/>
                      <a:pt x="482675" y="898524"/>
                      <a:pt x="435769" y="898524"/>
                    </a:cubicBezTo>
                    <a:close/>
                    <a:moveTo>
                      <a:pt x="931069" y="866774"/>
                    </a:moveTo>
                    <a:cubicBezTo>
                      <a:pt x="995510" y="866774"/>
                      <a:pt x="1047750" y="918659"/>
                      <a:pt x="1047750" y="982662"/>
                    </a:cubicBezTo>
                    <a:cubicBezTo>
                      <a:pt x="1047750" y="1046665"/>
                      <a:pt x="995510" y="1098550"/>
                      <a:pt x="931069" y="1098550"/>
                    </a:cubicBezTo>
                    <a:cubicBezTo>
                      <a:pt x="866628" y="1098550"/>
                      <a:pt x="814388" y="1046665"/>
                      <a:pt x="814388" y="982662"/>
                    </a:cubicBezTo>
                    <a:cubicBezTo>
                      <a:pt x="814388" y="918659"/>
                      <a:pt x="866628" y="866774"/>
                      <a:pt x="931069" y="866774"/>
                    </a:cubicBezTo>
                    <a:close/>
                    <a:moveTo>
                      <a:pt x="435769" y="866774"/>
                    </a:moveTo>
                    <a:cubicBezTo>
                      <a:pt x="500210" y="866774"/>
                      <a:pt x="552450" y="918659"/>
                      <a:pt x="552450" y="982662"/>
                    </a:cubicBezTo>
                    <a:cubicBezTo>
                      <a:pt x="552450" y="1046665"/>
                      <a:pt x="500210" y="1098550"/>
                      <a:pt x="435769" y="1098550"/>
                    </a:cubicBezTo>
                    <a:cubicBezTo>
                      <a:pt x="371328" y="1098550"/>
                      <a:pt x="319088" y="1046665"/>
                      <a:pt x="319088" y="982662"/>
                    </a:cubicBezTo>
                    <a:cubicBezTo>
                      <a:pt x="319088" y="918659"/>
                      <a:pt x="371328" y="866774"/>
                      <a:pt x="435769" y="866774"/>
                    </a:cubicBezTo>
                    <a:close/>
                    <a:moveTo>
                      <a:pt x="887203" y="219075"/>
                    </a:moveTo>
                    <a:cubicBezTo>
                      <a:pt x="893637" y="219075"/>
                      <a:pt x="900071" y="221924"/>
                      <a:pt x="905075" y="226198"/>
                    </a:cubicBezTo>
                    <a:cubicBezTo>
                      <a:pt x="905075" y="226198"/>
                      <a:pt x="905075" y="226198"/>
                      <a:pt x="942250" y="263238"/>
                    </a:cubicBezTo>
                    <a:cubicBezTo>
                      <a:pt x="942250" y="263238"/>
                      <a:pt x="942250" y="263238"/>
                      <a:pt x="1043051" y="363672"/>
                    </a:cubicBezTo>
                    <a:cubicBezTo>
                      <a:pt x="1043051" y="363672"/>
                      <a:pt x="1043051" y="363672"/>
                      <a:pt x="1057349" y="377918"/>
                    </a:cubicBezTo>
                    <a:cubicBezTo>
                      <a:pt x="1058779" y="379342"/>
                      <a:pt x="1059494" y="380767"/>
                      <a:pt x="1060209" y="382191"/>
                    </a:cubicBezTo>
                    <a:cubicBezTo>
                      <a:pt x="1060209" y="382191"/>
                      <a:pt x="1060209" y="382191"/>
                      <a:pt x="1060924" y="382191"/>
                    </a:cubicBezTo>
                    <a:cubicBezTo>
                      <a:pt x="1061639" y="383616"/>
                      <a:pt x="1062354" y="385041"/>
                      <a:pt x="1063069" y="386465"/>
                    </a:cubicBezTo>
                    <a:cubicBezTo>
                      <a:pt x="1063069" y="386465"/>
                      <a:pt x="1063069" y="386465"/>
                      <a:pt x="1063069" y="387177"/>
                    </a:cubicBezTo>
                    <a:cubicBezTo>
                      <a:pt x="1063783" y="388602"/>
                      <a:pt x="1063783" y="390027"/>
                      <a:pt x="1064498" y="391451"/>
                    </a:cubicBezTo>
                    <a:cubicBezTo>
                      <a:pt x="1064498" y="392876"/>
                      <a:pt x="1065213" y="395013"/>
                      <a:pt x="1065213" y="396437"/>
                    </a:cubicBezTo>
                    <a:cubicBezTo>
                      <a:pt x="1065213" y="397862"/>
                      <a:pt x="1064498" y="399286"/>
                      <a:pt x="1064498" y="400711"/>
                    </a:cubicBezTo>
                    <a:cubicBezTo>
                      <a:pt x="1064498" y="400711"/>
                      <a:pt x="1064498" y="400711"/>
                      <a:pt x="1064498" y="401423"/>
                    </a:cubicBezTo>
                    <a:cubicBezTo>
                      <a:pt x="1063783" y="402136"/>
                      <a:pt x="1063783" y="403560"/>
                      <a:pt x="1063069" y="404985"/>
                    </a:cubicBezTo>
                    <a:cubicBezTo>
                      <a:pt x="1063069" y="404985"/>
                      <a:pt x="1063069" y="404985"/>
                      <a:pt x="1063069" y="405697"/>
                    </a:cubicBezTo>
                    <a:cubicBezTo>
                      <a:pt x="1062354" y="407122"/>
                      <a:pt x="1061639" y="408546"/>
                      <a:pt x="1060924" y="409971"/>
                    </a:cubicBezTo>
                    <a:cubicBezTo>
                      <a:pt x="1060924" y="409971"/>
                      <a:pt x="1060924" y="409971"/>
                      <a:pt x="1060209" y="410683"/>
                    </a:cubicBezTo>
                    <a:cubicBezTo>
                      <a:pt x="1059494" y="412108"/>
                      <a:pt x="1058779" y="412820"/>
                      <a:pt x="1057349" y="414245"/>
                    </a:cubicBezTo>
                    <a:cubicBezTo>
                      <a:pt x="1057349" y="414245"/>
                      <a:pt x="1057349" y="414245"/>
                      <a:pt x="1043051" y="428491"/>
                    </a:cubicBezTo>
                    <a:cubicBezTo>
                      <a:pt x="1043051" y="428491"/>
                      <a:pt x="1043051" y="428491"/>
                      <a:pt x="945825" y="525363"/>
                    </a:cubicBezTo>
                    <a:cubicBezTo>
                      <a:pt x="945825" y="525363"/>
                      <a:pt x="945825" y="525363"/>
                      <a:pt x="905075" y="565964"/>
                    </a:cubicBezTo>
                    <a:cubicBezTo>
                      <a:pt x="900071" y="570950"/>
                      <a:pt x="893637" y="573087"/>
                      <a:pt x="887203" y="573087"/>
                    </a:cubicBezTo>
                    <a:cubicBezTo>
                      <a:pt x="880054" y="573087"/>
                      <a:pt x="873620" y="570950"/>
                      <a:pt x="868616" y="565964"/>
                    </a:cubicBezTo>
                    <a:cubicBezTo>
                      <a:pt x="864326" y="560978"/>
                      <a:pt x="861467" y="554567"/>
                      <a:pt x="861467" y="548157"/>
                    </a:cubicBezTo>
                    <a:cubicBezTo>
                      <a:pt x="861467" y="541034"/>
                      <a:pt x="864326" y="534623"/>
                      <a:pt x="868616" y="529637"/>
                    </a:cubicBezTo>
                    <a:cubicBezTo>
                      <a:pt x="868616" y="529637"/>
                      <a:pt x="868616" y="529637"/>
                      <a:pt x="873620" y="525363"/>
                    </a:cubicBezTo>
                    <a:cubicBezTo>
                      <a:pt x="873620" y="525363"/>
                      <a:pt x="873620" y="525363"/>
                      <a:pt x="950829" y="448435"/>
                    </a:cubicBezTo>
                    <a:cubicBezTo>
                      <a:pt x="954404" y="444874"/>
                      <a:pt x="955833" y="439175"/>
                      <a:pt x="954404" y="433477"/>
                    </a:cubicBezTo>
                    <a:cubicBezTo>
                      <a:pt x="954404" y="432764"/>
                      <a:pt x="954404" y="432052"/>
                      <a:pt x="953689" y="431340"/>
                    </a:cubicBezTo>
                    <a:cubicBezTo>
                      <a:pt x="951544" y="425641"/>
                      <a:pt x="945825" y="421368"/>
                      <a:pt x="939391" y="421368"/>
                    </a:cubicBezTo>
                    <a:cubicBezTo>
                      <a:pt x="939391" y="421368"/>
                      <a:pt x="939391" y="421368"/>
                      <a:pt x="802845" y="421368"/>
                    </a:cubicBezTo>
                    <a:cubicBezTo>
                      <a:pt x="802845" y="421368"/>
                      <a:pt x="802845" y="421368"/>
                      <a:pt x="742078" y="421368"/>
                    </a:cubicBezTo>
                    <a:cubicBezTo>
                      <a:pt x="742078" y="421368"/>
                      <a:pt x="742078" y="421368"/>
                      <a:pt x="563353" y="421368"/>
                    </a:cubicBezTo>
                    <a:cubicBezTo>
                      <a:pt x="563353" y="421368"/>
                      <a:pt x="563353" y="421368"/>
                      <a:pt x="550485" y="421368"/>
                    </a:cubicBezTo>
                    <a:cubicBezTo>
                      <a:pt x="536902" y="421368"/>
                      <a:pt x="525463" y="409971"/>
                      <a:pt x="525463" y="396437"/>
                    </a:cubicBezTo>
                    <a:cubicBezTo>
                      <a:pt x="525463" y="382191"/>
                      <a:pt x="536902" y="370795"/>
                      <a:pt x="550485" y="370795"/>
                    </a:cubicBezTo>
                    <a:cubicBezTo>
                      <a:pt x="550485" y="370795"/>
                      <a:pt x="550485" y="370795"/>
                      <a:pt x="563353" y="370795"/>
                    </a:cubicBezTo>
                    <a:cubicBezTo>
                      <a:pt x="563353" y="370795"/>
                      <a:pt x="563353" y="370795"/>
                      <a:pt x="742078" y="370795"/>
                    </a:cubicBezTo>
                    <a:cubicBezTo>
                      <a:pt x="742078" y="370795"/>
                      <a:pt x="742078" y="370795"/>
                      <a:pt x="802845" y="370795"/>
                    </a:cubicBezTo>
                    <a:cubicBezTo>
                      <a:pt x="802845" y="370795"/>
                      <a:pt x="802845" y="370795"/>
                      <a:pt x="939391" y="370795"/>
                    </a:cubicBezTo>
                    <a:cubicBezTo>
                      <a:pt x="945825" y="370795"/>
                      <a:pt x="951544" y="366521"/>
                      <a:pt x="953689" y="360822"/>
                    </a:cubicBezTo>
                    <a:cubicBezTo>
                      <a:pt x="954404" y="359398"/>
                      <a:pt x="955119" y="357261"/>
                      <a:pt x="955119" y="355124"/>
                    </a:cubicBezTo>
                    <a:cubicBezTo>
                      <a:pt x="955119" y="350850"/>
                      <a:pt x="953689" y="346576"/>
                      <a:pt x="950829" y="343727"/>
                    </a:cubicBezTo>
                    <a:cubicBezTo>
                      <a:pt x="950829" y="343727"/>
                      <a:pt x="950829" y="343727"/>
                      <a:pt x="870045" y="263238"/>
                    </a:cubicBezTo>
                    <a:cubicBezTo>
                      <a:pt x="870045" y="263238"/>
                      <a:pt x="870045" y="263238"/>
                      <a:pt x="868616" y="262525"/>
                    </a:cubicBezTo>
                    <a:cubicBezTo>
                      <a:pt x="864326" y="257539"/>
                      <a:pt x="861467" y="251129"/>
                      <a:pt x="861467" y="244718"/>
                    </a:cubicBezTo>
                    <a:cubicBezTo>
                      <a:pt x="861467" y="237595"/>
                      <a:pt x="864326" y="231184"/>
                      <a:pt x="868616" y="226198"/>
                    </a:cubicBezTo>
                    <a:cubicBezTo>
                      <a:pt x="873620" y="221924"/>
                      <a:pt x="880054" y="219075"/>
                      <a:pt x="887203" y="219075"/>
                    </a:cubicBezTo>
                    <a:close/>
                    <a:moveTo>
                      <a:pt x="15711" y="0"/>
                    </a:moveTo>
                    <a:cubicBezTo>
                      <a:pt x="15711" y="0"/>
                      <a:pt x="15711" y="0"/>
                      <a:pt x="159259" y="0"/>
                    </a:cubicBezTo>
                    <a:cubicBezTo>
                      <a:pt x="167115" y="0"/>
                      <a:pt x="173543" y="5715"/>
                      <a:pt x="174971" y="12859"/>
                    </a:cubicBezTo>
                    <a:cubicBezTo>
                      <a:pt x="174971" y="12859"/>
                      <a:pt x="174971" y="12859"/>
                      <a:pt x="313520" y="768668"/>
                    </a:cubicBezTo>
                    <a:cubicBezTo>
                      <a:pt x="313520" y="768668"/>
                      <a:pt x="313520" y="768668"/>
                      <a:pt x="1081250" y="768668"/>
                    </a:cubicBezTo>
                    <a:cubicBezTo>
                      <a:pt x="1089821" y="768668"/>
                      <a:pt x="1096962" y="775811"/>
                      <a:pt x="1096962" y="784384"/>
                    </a:cubicBezTo>
                    <a:cubicBezTo>
                      <a:pt x="1096962" y="792956"/>
                      <a:pt x="1089821" y="800100"/>
                      <a:pt x="1081250" y="800100"/>
                    </a:cubicBezTo>
                    <a:cubicBezTo>
                      <a:pt x="1081250" y="800100"/>
                      <a:pt x="1081250" y="800100"/>
                      <a:pt x="300664" y="800100"/>
                    </a:cubicBezTo>
                    <a:cubicBezTo>
                      <a:pt x="292809" y="800100"/>
                      <a:pt x="286381" y="794385"/>
                      <a:pt x="284953" y="787241"/>
                    </a:cubicBezTo>
                    <a:cubicBezTo>
                      <a:pt x="284953" y="787241"/>
                      <a:pt x="284953" y="787241"/>
                      <a:pt x="146404" y="31432"/>
                    </a:cubicBezTo>
                    <a:cubicBezTo>
                      <a:pt x="146404" y="31432"/>
                      <a:pt x="146404" y="31432"/>
                      <a:pt x="15711" y="31432"/>
                    </a:cubicBezTo>
                    <a:cubicBezTo>
                      <a:pt x="7141" y="31432"/>
                      <a:pt x="0" y="24289"/>
                      <a:pt x="0" y="15716"/>
                    </a:cubicBezTo>
                    <a:cubicBezTo>
                      <a:pt x="0" y="7144"/>
                      <a:pt x="7141" y="0"/>
                      <a:pt x="15711"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OP"/>
                  <a:ea typeface="+mn-ea"/>
                  <a:cs typeface="+mn-cs"/>
                </a:endParaRPr>
              </a:p>
            </p:txBody>
          </p:sp>
        </p:grpSp>
      </p:grpSp>
      <p:grpSp>
        <p:nvGrpSpPr>
          <p:cNvPr id="19" name="bcgIcons_Center for Customer Insight ">
            <a:extLst>
              <a:ext uri="{FF2B5EF4-FFF2-40B4-BE49-F238E27FC236}">
                <a16:creationId xmlns:a16="http://schemas.microsoft.com/office/drawing/2014/main" id="{AE495F5A-E803-9D00-231A-203537C33EA1}"/>
              </a:ext>
            </a:extLst>
          </p:cNvPr>
          <p:cNvGrpSpPr>
            <a:grpSpLocks noChangeAspect="1"/>
          </p:cNvGrpSpPr>
          <p:nvPr/>
        </p:nvGrpSpPr>
        <p:grpSpPr>
          <a:xfrm>
            <a:off x="396331" y="1860046"/>
            <a:ext cx="1124402" cy="1124402"/>
            <a:chOff x="1981200" y="2606675"/>
            <a:chExt cx="1644650" cy="1644650"/>
          </a:xfrm>
        </p:grpSpPr>
        <p:sp>
          <p:nvSpPr>
            <p:cNvPr id="20" name="AutoShape 3">
              <a:extLst>
                <a:ext uri="{FF2B5EF4-FFF2-40B4-BE49-F238E27FC236}">
                  <a16:creationId xmlns:a16="http://schemas.microsoft.com/office/drawing/2014/main" id="{C6B3AA67-CF48-FE78-BA05-71D0DA63EF8F}"/>
                </a:ext>
              </a:extLst>
            </p:cNvPr>
            <p:cNvSpPr>
              <a:spLocks noChangeAspect="1" noChangeArrowheads="1" noTextEdit="1"/>
            </p:cNvSpPr>
            <p:nvPr/>
          </p:nvSpPr>
          <p:spPr bwMode="auto">
            <a:xfrm>
              <a:off x="1981200" y="2606675"/>
              <a:ext cx="164465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OP"/>
                <a:ea typeface="+mn-ea"/>
                <a:cs typeface="+mn-cs"/>
              </a:endParaRPr>
            </a:p>
          </p:txBody>
        </p:sp>
        <p:grpSp>
          <p:nvGrpSpPr>
            <p:cNvPr id="21" name="Group 22">
              <a:extLst>
                <a:ext uri="{FF2B5EF4-FFF2-40B4-BE49-F238E27FC236}">
                  <a16:creationId xmlns:a16="http://schemas.microsoft.com/office/drawing/2014/main" id="{42FB1CF8-AEB7-D28C-6A04-E5F824E89151}"/>
                </a:ext>
              </a:extLst>
            </p:cNvPr>
            <p:cNvGrpSpPr/>
            <p:nvPr/>
          </p:nvGrpSpPr>
          <p:grpSpPr>
            <a:xfrm>
              <a:off x="2151063" y="2784475"/>
              <a:ext cx="1304925" cy="1287463"/>
              <a:chOff x="2151063" y="2784475"/>
              <a:chExt cx="1304925" cy="1287463"/>
            </a:xfrm>
          </p:grpSpPr>
          <p:sp>
            <p:nvSpPr>
              <p:cNvPr id="22" name="Freeform 5">
                <a:extLst>
                  <a:ext uri="{FF2B5EF4-FFF2-40B4-BE49-F238E27FC236}">
                    <a16:creationId xmlns:a16="http://schemas.microsoft.com/office/drawing/2014/main" id="{E407ADF4-041F-4769-2A66-4BFE7F0D11A7}"/>
                  </a:ext>
                </a:extLst>
              </p:cNvPr>
              <p:cNvSpPr>
                <a:spLocks noEditPoints="1"/>
              </p:cNvSpPr>
              <p:nvPr/>
            </p:nvSpPr>
            <p:spPr bwMode="auto">
              <a:xfrm>
                <a:off x="2257425" y="2900363"/>
                <a:ext cx="1081088" cy="1171575"/>
              </a:xfrm>
              <a:custGeom>
                <a:avLst/>
                <a:gdLst>
                  <a:gd name="T0" fmla="*/ 467 w 1513"/>
                  <a:gd name="T1" fmla="*/ 934 h 1642"/>
                  <a:gd name="T2" fmla="*/ 763 w 1513"/>
                  <a:gd name="T3" fmla="*/ 1269 h 1642"/>
                  <a:gd name="T4" fmla="*/ 1058 w 1513"/>
                  <a:gd name="T5" fmla="*/ 934 h 1642"/>
                  <a:gd name="T6" fmla="*/ 1103 w 1513"/>
                  <a:gd name="T7" fmla="*/ 886 h 1642"/>
                  <a:gd name="T8" fmla="*/ 1153 w 1513"/>
                  <a:gd name="T9" fmla="*/ 866 h 1642"/>
                  <a:gd name="T10" fmla="*/ 981 w 1513"/>
                  <a:gd name="T11" fmla="*/ 1201 h 1642"/>
                  <a:gd name="T12" fmla="*/ 971 w 1513"/>
                  <a:gd name="T13" fmla="*/ 1274 h 1642"/>
                  <a:gd name="T14" fmla="*/ 938 w 1513"/>
                  <a:gd name="T15" fmla="*/ 1237 h 1642"/>
                  <a:gd name="T16" fmla="*/ 588 w 1513"/>
                  <a:gd name="T17" fmla="*/ 1237 h 1642"/>
                  <a:gd name="T18" fmla="*/ 555 w 1513"/>
                  <a:gd name="T19" fmla="*/ 1275 h 1642"/>
                  <a:gd name="T20" fmla="*/ 545 w 1513"/>
                  <a:gd name="T21" fmla="*/ 1201 h 1642"/>
                  <a:gd name="T22" fmla="*/ 373 w 1513"/>
                  <a:gd name="T23" fmla="*/ 868 h 1642"/>
                  <a:gd name="T24" fmla="*/ 423 w 1513"/>
                  <a:gd name="T25" fmla="*/ 886 h 1642"/>
                  <a:gd name="T26" fmla="*/ 1509 w 1513"/>
                  <a:gd name="T27" fmla="*/ 1617 h 1642"/>
                  <a:gd name="T28" fmla="*/ 1007 w 1513"/>
                  <a:gd name="T29" fmla="*/ 1300 h 1642"/>
                  <a:gd name="T30" fmla="*/ 967 w 1513"/>
                  <a:gd name="T31" fmla="*/ 1340 h 1642"/>
                  <a:gd name="T32" fmla="*/ 768 w 1513"/>
                  <a:gd name="T33" fmla="*/ 1416 h 1642"/>
                  <a:gd name="T34" fmla="*/ 764 w 1513"/>
                  <a:gd name="T35" fmla="*/ 1416 h 1642"/>
                  <a:gd name="T36" fmla="*/ 546 w 1513"/>
                  <a:gd name="T37" fmla="*/ 1328 h 1642"/>
                  <a:gd name="T38" fmla="*/ 199 w 1513"/>
                  <a:gd name="T39" fmla="*/ 1355 h 1642"/>
                  <a:gd name="T40" fmla="*/ 36 w 1513"/>
                  <a:gd name="T41" fmla="*/ 1642 h 1642"/>
                  <a:gd name="T42" fmla="*/ 1509 w 1513"/>
                  <a:gd name="T43" fmla="*/ 1617 h 1642"/>
                  <a:gd name="T44" fmla="*/ 1423 w 1513"/>
                  <a:gd name="T45" fmla="*/ 379 h 1642"/>
                  <a:gd name="T46" fmla="*/ 1451 w 1513"/>
                  <a:gd name="T47" fmla="*/ 562 h 1642"/>
                  <a:gd name="T48" fmla="*/ 1144 w 1513"/>
                  <a:gd name="T49" fmla="*/ 89 h 1642"/>
                  <a:gd name="T50" fmla="*/ 958 w 1513"/>
                  <a:gd name="T51" fmla="*/ 53 h 1642"/>
                  <a:gd name="T52" fmla="*/ 1144 w 1513"/>
                  <a:gd name="T53" fmla="*/ 89 h 1642"/>
                  <a:gd name="T54" fmla="*/ 566 w 1513"/>
                  <a:gd name="T55" fmla="*/ 43 h 1642"/>
                  <a:gd name="T56" fmla="*/ 371 w 1513"/>
                  <a:gd name="T57" fmla="*/ 76 h 1642"/>
                  <a:gd name="T58" fmla="*/ 399 w 1513"/>
                  <a:gd name="T59" fmla="*/ 110 h 1642"/>
                  <a:gd name="T60" fmla="*/ 86 w 1513"/>
                  <a:gd name="T61" fmla="*/ 363 h 1642"/>
                  <a:gd name="T62" fmla="*/ 0 w 1513"/>
                  <a:gd name="T63" fmla="*/ 551 h 1642"/>
                  <a:gd name="T64" fmla="*/ 44 w 1513"/>
                  <a:gd name="T65" fmla="*/ 553 h 1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3" h="1642">
                    <a:moveTo>
                      <a:pt x="457" y="924"/>
                    </a:moveTo>
                    <a:cubicBezTo>
                      <a:pt x="462" y="926"/>
                      <a:pt x="465" y="929"/>
                      <a:pt x="467" y="934"/>
                    </a:cubicBezTo>
                    <a:cubicBezTo>
                      <a:pt x="502" y="1024"/>
                      <a:pt x="561" y="1159"/>
                      <a:pt x="582" y="1178"/>
                    </a:cubicBezTo>
                    <a:cubicBezTo>
                      <a:pt x="617" y="1209"/>
                      <a:pt x="712" y="1269"/>
                      <a:pt x="763" y="1269"/>
                    </a:cubicBezTo>
                    <a:cubicBezTo>
                      <a:pt x="814" y="1269"/>
                      <a:pt x="909" y="1209"/>
                      <a:pt x="944" y="1178"/>
                    </a:cubicBezTo>
                    <a:cubicBezTo>
                      <a:pt x="965" y="1159"/>
                      <a:pt x="1023" y="1024"/>
                      <a:pt x="1058" y="934"/>
                    </a:cubicBezTo>
                    <a:cubicBezTo>
                      <a:pt x="1060" y="929"/>
                      <a:pt x="1064" y="926"/>
                      <a:pt x="1069" y="924"/>
                    </a:cubicBezTo>
                    <a:cubicBezTo>
                      <a:pt x="1087" y="914"/>
                      <a:pt x="1097" y="899"/>
                      <a:pt x="1103" y="886"/>
                    </a:cubicBezTo>
                    <a:cubicBezTo>
                      <a:pt x="1103" y="886"/>
                      <a:pt x="1103" y="886"/>
                      <a:pt x="1153" y="862"/>
                    </a:cubicBezTo>
                    <a:cubicBezTo>
                      <a:pt x="1153" y="863"/>
                      <a:pt x="1153" y="865"/>
                      <a:pt x="1153" y="866"/>
                    </a:cubicBezTo>
                    <a:cubicBezTo>
                      <a:pt x="1150" y="886"/>
                      <a:pt x="1139" y="931"/>
                      <a:pt x="1095" y="958"/>
                    </a:cubicBezTo>
                    <a:cubicBezTo>
                      <a:pt x="1078" y="1003"/>
                      <a:pt x="1017" y="1153"/>
                      <a:pt x="981" y="1201"/>
                    </a:cubicBezTo>
                    <a:cubicBezTo>
                      <a:pt x="981" y="1201"/>
                      <a:pt x="981" y="1201"/>
                      <a:pt x="981" y="1265"/>
                    </a:cubicBezTo>
                    <a:cubicBezTo>
                      <a:pt x="977" y="1267"/>
                      <a:pt x="974" y="1271"/>
                      <a:pt x="971" y="1274"/>
                    </a:cubicBezTo>
                    <a:cubicBezTo>
                      <a:pt x="970" y="1276"/>
                      <a:pt x="958" y="1291"/>
                      <a:pt x="938" y="1308"/>
                    </a:cubicBezTo>
                    <a:cubicBezTo>
                      <a:pt x="938" y="1308"/>
                      <a:pt x="938" y="1308"/>
                      <a:pt x="938" y="1237"/>
                    </a:cubicBezTo>
                    <a:cubicBezTo>
                      <a:pt x="888" y="1271"/>
                      <a:pt x="814" y="1312"/>
                      <a:pt x="763" y="1312"/>
                    </a:cubicBezTo>
                    <a:cubicBezTo>
                      <a:pt x="712" y="1312"/>
                      <a:pt x="638" y="1271"/>
                      <a:pt x="588" y="1237"/>
                    </a:cubicBezTo>
                    <a:cubicBezTo>
                      <a:pt x="588" y="1237"/>
                      <a:pt x="588" y="1237"/>
                      <a:pt x="588" y="1309"/>
                    </a:cubicBezTo>
                    <a:cubicBezTo>
                      <a:pt x="567" y="1291"/>
                      <a:pt x="555" y="1275"/>
                      <a:pt x="555" y="1275"/>
                    </a:cubicBezTo>
                    <a:cubicBezTo>
                      <a:pt x="552" y="1271"/>
                      <a:pt x="549" y="1268"/>
                      <a:pt x="545" y="1265"/>
                    </a:cubicBezTo>
                    <a:cubicBezTo>
                      <a:pt x="545" y="1265"/>
                      <a:pt x="545" y="1265"/>
                      <a:pt x="545" y="1201"/>
                    </a:cubicBezTo>
                    <a:cubicBezTo>
                      <a:pt x="509" y="1154"/>
                      <a:pt x="448" y="1003"/>
                      <a:pt x="430" y="958"/>
                    </a:cubicBezTo>
                    <a:cubicBezTo>
                      <a:pt x="390" y="933"/>
                      <a:pt x="377" y="891"/>
                      <a:pt x="373" y="868"/>
                    </a:cubicBezTo>
                    <a:cubicBezTo>
                      <a:pt x="373" y="866"/>
                      <a:pt x="373" y="864"/>
                      <a:pt x="373" y="862"/>
                    </a:cubicBezTo>
                    <a:cubicBezTo>
                      <a:pt x="373" y="862"/>
                      <a:pt x="373" y="862"/>
                      <a:pt x="423" y="886"/>
                    </a:cubicBezTo>
                    <a:cubicBezTo>
                      <a:pt x="429" y="899"/>
                      <a:pt x="438" y="914"/>
                      <a:pt x="457" y="924"/>
                    </a:cubicBezTo>
                    <a:close/>
                    <a:moveTo>
                      <a:pt x="1509" y="1617"/>
                    </a:moveTo>
                    <a:cubicBezTo>
                      <a:pt x="1486" y="1555"/>
                      <a:pt x="1420" y="1396"/>
                      <a:pt x="1329" y="1355"/>
                    </a:cubicBezTo>
                    <a:cubicBezTo>
                      <a:pt x="1216" y="1302"/>
                      <a:pt x="1007" y="1300"/>
                      <a:pt x="1007" y="1300"/>
                    </a:cubicBezTo>
                    <a:cubicBezTo>
                      <a:pt x="1007" y="1300"/>
                      <a:pt x="998" y="1311"/>
                      <a:pt x="982" y="1328"/>
                    </a:cubicBezTo>
                    <a:cubicBezTo>
                      <a:pt x="977" y="1332"/>
                      <a:pt x="972" y="1336"/>
                      <a:pt x="967" y="1340"/>
                    </a:cubicBezTo>
                    <a:cubicBezTo>
                      <a:pt x="928" y="1373"/>
                      <a:pt x="860" y="1415"/>
                      <a:pt x="764" y="1416"/>
                    </a:cubicBezTo>
                    <a:cubicBezTo>
                      <a:pt x="765" y="1416"/>
                      <a:pt x="767" y="1416"/>
                      <a:pt x="768" y="1416"/>
                    </a:cubicBezTo>
                    <a:cubicBezTo>
                      <a:pt x="760" y="1416"/>
                      <a:pt x="760" y="1416"/>
                      <a:pt x="760" y="1416"/>
                    </a:cubicBezTo>
                    <a:cubicBezTo>
                      <a:pt x="761" y="1416"/>
                      <a:pt x="763" y="1416"/>
                      <a:pt x="764" y="1416"/>
                    </a:cubicBezTo>
                    <a:cubicBezTo>
                      <a:pt x="668" y="1415"/>
                      <a:pt x="600" y="1373"/>
                      <a:pt x="561" y="1340"/>
                    </a:cubicBezTo>
                    <a:cubicBezTo>
                      <a:pt x="556" y="1336"/>
                      <a:pt x="551" y="1332"/>
                      <a:pt x="546" y="1328"/>
                    </a:cubicBezTo>
                    <a:cubicBezTo>
                      <a:pt x="530" y="1311"/>
                      <a:pt x="521" y="1300"/>
                      <a:pt x="521" y="1300"/>
                    </a:cubicBezTo>
                    <a:cubicBezTo>
                      <a:pt x="521" y="1300"/>
                      <a:pt x="312" y="1302"/>
                      <a:pt x="199" y="1355"/>
                    </a:cubicBezTo>
                    <a:cubicBezTo>
                      <a:pt x="108" y="1396"/>
                      <a:pt x="42" y="1555"/>
                      <a:pt x="19" y="1617"/>
                    </a:cubicBezTo>
                    <a:cubicBezTo>
                      <a:pt x="15" y="1629"/>
                      <a:pt x="24" y="1642"/>
                      <a:pt x="36" y="1642"/>
                    </a:cubicBezTo>
                    <a:cubicBezTo>
                      <a:pt x="1492" y="1642"/>
                      <a:pt x="1492" y="1642"/>
                      <a:pt x="1492" y="1642"/>
                    </a:cubicBezTo>
                    <a:cubicBezTo>
                      <a:pt x="1505" y="1642"/>
                      <a:pt x="1513" y="1629"/>
                      <a:pt x="1509" y="1617"/>
                    </a:cubicBezTo>
                    <a:close/>
                    <a:moveTo>
                      <a:pt x="1493" y="552"/>
                    </a:moveTo>
                    <a:cubicBezTo>
                      <a:pt x="1476" y="491"/>
                      <a:pt x="1453" y="433"/>
                      <a:pt x="1423" y="379"/>
                    </a:cubicBezTo>
                    <a:cubicBezTo>
                      <a:pt x="1412" y="388"/>
                      <a:pt x="1399" y="396"/>
                      <a:pt x="1387" y="401"/>
                    </a:cubicBezTo>
                    <a:cubicBezTo>
                      <a:pt x="1414" y="452"/>
                      <a:pt x="1436" y="505"/>
                      <a:pt x="1451" y="562"/>
                    </a:cubicBezTo>
                    <a:cubicBezTo>
                      <a:pt x="1464" y="557"/>
                      <a:pt x="1478" y="554"/>
                      <a:pt x="1493" y="552"/>
                    </a:cubicBezTo>
                    <a:close/>
                    <a:moveTo>
                      <a:pt x="1144" y="89"/>
                    </a:moveTo>
                    <a:cubicBezTo>
                      <a:pt x="1088" y="56"/>
                      <a:pt x="1029" y="30"/>
                      <a:pt x="965" y="10"/>
                    </a:cubicBezTo>
                    <a:cubicBezTo>
                      <a:pt x="964" y="25"/>
                      <a:pt x="961" y="39"/>
                      <a:pt x="958" y="53"/>
                    </a:cubicBezTo>
                    <a:cubicBezTo>
                      <a:pt x="1015" y="70"/>
                      <a:pt x="1070" y="95"/>
                      <a:pt x="1120" y="124"/>
                    </a:cubicBezTo>
                    <a:cubicBezTo>
                      <a:pt x="1127" y="112"/>
                      <a:pt x="1136" y="100"/>
                      <a:pt x="1144" y="89"/>
                    </a:cubicBezTo>
                    <a:close/>
                    <a:moveTo>
                      <a:pt x="399" y="110"/>
                    </a:moveTo>
                    <a:cubicBezTo>
                      <a:pt x="451" y="81"/>
                      <a:pt x="507" y="58"/>
                      <a:pt x="566" y="43"/>
                    </a:cubicBezTo>
                    <a:cubicBezTo>
                      <a:pt x="563" y="30"/>
                      <a:pt x="561" y="15"/>
                      <a:pt x="561" y="0"/>
                    </a:cubicBezTo>
                    <a:cubicBezTo>
                      <a:pt x="494" y="17"/>
                      <a:pt x="430" y="42"/>
                      <a:pt x="371" y="76"/>
                    </a:cubicBezTo>
                    <a:cubicBezTo>
                      <a:pt x="372" y="76"/>
                      <a:pt x="372" y="77"/>
                      <a:pt x="372" y="77"/>
                    </a:cubicBezTo>
                    <a:cubicBezTo>
                      <a:pt x="383" y="87"/>
                      <a:pt x="392" y="98"/>
                      <a:pt x="399" y="110"/>
                    </a:cubicBezTo>
                    <a:close/>
                    <a:moveTo>
                      <a:pt x="114" y="387"/>
                    </a:moveTo>
                    <a:cubicBezTo>
                      <a:pt x="105" y="380"/>
                      <a:pt x="95" y="372"/>
                      <a:pt x="86" y="363"/>
                    </a:cubicBezTo>
                    <a:cubicBezTo>
                      <a:pt x="85" y="362"/>
                      <a:pt x="83" y="360"/>
                      <a:pt x="82" y="359"/>
                    </a:cubicBezTo>
                    <a:cubicBezTo>
                      <a:pt x="46" y="417"/>
                      <a:pt x="19" y="482"/>
                      <a:pt x="0" y="551"/>
                    </a:cubicBezTo>
                    <a:cubicBezTo>
                      <a:pt x="3" y="551"/>
                      <a:pt x="5" y="551"/>
                      <a:pt x="8" y="551"/>
                    </a:cubicBezTo>
                    <a:cubicBezTo>
                      <a:pt x="20" y="551"/>
                      <a:pt x="32" y="552"/>
                      <a:pt x="44" y="553"/>
                    </a:cubicBezTo>
                    <a:cubicBezTo>
                      <a:pt x="61" y="495"/>
                      <a:pt x="84" y="439"/>
                      <a:pt x="114" y="38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OP"/>
                  <a:ea typeface="+mn-ea"/>
                  <a:cs typeface="+mn-cs"/>
                </a:endParaRPr>
              </a:p>
            </p:txBody>
          </p:sp>
          <p:sp>
            <p:nvSpPr>
              <p:cNvPr id="23" name="Freeform 6">
                <a:extLst>
                  <a:ext uri="{FF2B5EF4-FFF2-40B4-BE49-F238E27FC236}">
                    <a16:creationId xmlns:a16="http://schemas.microsoft.com/office/drawing/2014/main" id="{7037EE45-FCD5-AD2F-F941-AC3477D439C0}"/>
                  </a:ext>
                </a:extLst>
              </p:cNvPr>
              <p:cNvSpPr>
                <a:spLocks noEditPoints="1"/>
              </p:cNvSpPr>
              <p:nvPr/>
            </p:nvSpPr>
            <p:spPr bwMode="auto">
              <a:xfrm>
                <a:off x="2151063" y="2784475"/>
                <a:ext cx="1304925" cy="766763"/>
              </a:xfrm>
              <a:custGeom>
                <a:avLst/>
                <a:gdLst>
                  <a:gd name="T0" fmla="*/ 1239 w 1828"/>
                  <a:gd name="T1" fmla="*/ 1026 h 1074"/>
                  <a:gd name="T2" fmla="*/ 585 w 1828"/>
                  <a:gd name="T3" fmla="*/ 1019 h 1074"/>
                  <a:gd name="T4" fmla="*/ 915 w 1828"/>
                  <a:gd name="T5" fmla="*/ 322 h 1074"/>
                  <a:gd name="T6" fmla="*/ 1074 w 1828"/>
                  <a:gd name="T7" fmla="*/ 161 h 1074"/>
                  <a:gd name="T8" fmla="*/ 826 w 1828"/>
                  <a:gd name="T9" fmla="*/ 143 h 1074"/>
                  <a:gd name="T10" fmla="*/ 920 w 1828"/>
                  <a:gd name="T11" fmla="*/ 184 h 1074"/>
                  <a:gd name="T12" fmla="*/ 929 w 1828"/>
                  <a:gd name="T13" fmla="*/ 203 h 1074"/>
                  <a:gd name="T14" fmla="*/ 1001 w 1828"/>
                  <a:gd name="T15" fmla="*/ 233 h 1074"/>
                  <a:gd name="T16" fmla="*/ 949 w 1828"/>
                  <a:gd name="T17" fmla="*/ 181 h 1074"/>
                  <a:gd name="T18" fmla="*/ 849 w 1828"/>
                  <a:gd name="T19" fmla="*/ 62 h 1074"/>
                  <a:gd name="T20" fmla="*/ 928 w 1828"/>
                  <a:gd name="T21" fmla="*/ 92 h 1074"/>
                  <a:gd name="T22" fmla="*/ 853 w 1828"/>
                  <a:gd name="T23" fmla="*/ 149 h 1074"/>
                  <a:gd name="T24" fmla="*/ 1449 w 1828"/>
                  <a:gd name="T25" fmla="*/ 448 h 1074"/>
                  <a:gd name="T26" fmla="*/ 1473 w 1828"/>
                  <a:gd name="T27" fmla="*/ 398 h 1074"/>
                  <a:gd name="T28" fmla="*/ 1449 w 1828"/>
                  <a:gd name="T29" fmla="*/ 411 h 1074"/>
                  <a:gd name="T30" fmla="*/ 1337 w 1828"/>
                  <a:gd name="T31" fmla="*/ 495 h 1074"/>
                  <a:gd name="T32" fmla="*/ 1561 w 1828"/>
                  <a:gd name="T33" fmla="*/ 271 h 1074"/>
                  <a:gd name="T34" fmla="*/ 1522 w 1828"/>
                  <a:gd name="T35" fmla="*/ 461 h 1074"/>
                  <a:gd name="T36" fmla="*/ 1341 w 1828"/>
                  <a:gd name="T37" fmla="*/ 383 h 1074"/>
                  <a:gd name="T38" fmla="*/ 288 w 1828"/>
                  <a:gd name="T39" fmla="*/ 512 h 1074"/>
                  <a:gd name="T40" fmla="*/ 485 w 1828"/>
                  <a:gd name="T41" fmla="*/ 263 h 1074"/>
                  <a:gd name="T42" fmla="*/ 322 w 1828"/>
                  <a:gd name="T43" fmla="*/ 400 h 1074"/>
                  <a:gd name="T44" fmla="*/ 283 w 1828"/>
                  <a:gd name="T45" fmla="*/ 466 h 1074"/>
                  <a:gd name="T46" fmla="*/ 322 w 1828"/>
                  <a:gd name="T47" fmla="*/ 466 h 1074"/>
                  <a:gd name="T48" fmla="*/ 335 w 1828"/>
                  <a:gd name="T49" fmla="*/ 369 h 1074"/>
                  <a:gd name="T50" fmla="*/ 335 w 1828"/>
                  <a:gd name="T51" fmla="*/ 471 h 1074"/>
                  <a:gd name="T52" fmla="*/ 416 w 1828"/>
                  <a:gd name="T53" fmla="*/ 342 h 1074"/>
                  <a:gd name="T54" fmla="*/ 377 w 1828"/>
                  <a:gd name="T55" fmla="*/ 344 h 1074"/>
                  <a:gd name="T56" fmla="*/ 416 w 1828"/>
                  <a:gd name="T57" fmla="*/ 466 h 1074"/>
                  <a:gd name="T58" fmla="*/ 437 w 1828"/>
                  <a:gd name="T59" fmla="*/ 295 h 1074"/>
                  <a:gd name="T60" fmla="*/ 423 w 1828"/>
                  <a:gd name="T61" fmla="*/ 466 h 1074"/>
                  <a:gd name="T62" fmla="*/ 1668 w 1828"/>
                  <a:gd name="T63" fmla="*/ 757 h 1074"/>
                  <a:gd name="T64" fmla="*/ 1652 w 1828"/>
                  <a:gd name="T65" fmla="*/ 758 h 1074"/>
                  <a:gd name="T66" fmla="*/ 1638 w 1828"/>
                  <a:gd name="T67" fmla="*/ 1006 h 1074"/>
                  <a:gd name="T68" fmla="*/ 1671 w 1828"/>
                  <a:gd name="T69" fmla="*/ 1027 h 1074"/>
                  <a:gd name="T70" fmla="*/ 1703 w 1828"/>
                  <a:gd name="T71" fmla="*/ 987 h 1074"/>
                  <a:gd name="T72" fmla="*/ 1703 w 1828"/>
                  <a:gd name="T73" fmla="*/ 979 h 1074"/>
                  <a:gd name="T74" fmla="*/ 1633 w 1828"/>
                  <a:gd name="T75" fmla="*/ 979 h 1074"/>
                  <a:gd name="T76" fmla="*/ 1660 w 1828"/>
                  <a:gd name="T77" fmla="*/ 805 h 1074"/>
                  <a:gd name="T78" fmla="*/ 1634 w 1828"/>
                  <a:gd name="T79" fmla="*/ 946 h 1074"/>
                  <a:gd name="T80" fmla="*/ 1673 w 1828"/>
                  <a:gd name="T81" fmla="*/ 918 h 1074"/>
                  <a:gd name="T82" fmla="*/ 1667 w 1828"/>
                  <a:gd name="T83" fmla="*/ 897 h 1074"/>
                  <a:gd name="T84" fmla="*/ 1654 w 1828"/>
                  <a:gd name="T85" fmla="*/ 887 h 1074"/>
                  <a:gd name="T86" fmla="*/ 1670 w 1828"/>
                  <a:gd name="T87" fmla="*/ 886 h 1074"/>
                  <a:gd name="T88" fmla="*/ 1686 w 1828"/>
                  <a:gd name="T89" fmla="*/ 908 h 1074"/>
                  <a:gd name="T90" fmla="*/ 1703 w 1828"/>
                  <a:gd name="T91" fmla="*/ 960 h 1074"/>
                  <a:gd name="T92" fmla="*/ 319 w 1828"/>
                  <a:gd name="T93" fmla="*/ 915 h 1074"/>
                  <a:gd name="T94" fmla="*/ 185 w 1828"/>
                  <a:gd name="T95" fmla="*/ 759 h 1074"/>
                  <a:gd name="T96" fmla="*/ 170 w 1828"/>
                  <a:gd name="T97" fmla="*/ 902 h 1074"/>
                  <a:gd name="T98" fmla="*/ 171 w 1828"/>
                  <a:gd name="T99" fmla="*/ 856 h 1074"/>
                  <a:gd name="T100" fmla="*/ 170 w 1828"/>
                  <a:gd name="T101" fmla="*/ 814 h 1074"/>
                  <a:gd name="T102" fmla="*/ 112 w 1828"/>
                  <a:gd name="T103" fmla="*/ 874 h 1074"/>
                  <a:gd name="T104" fmla="*/ 149 w 1828"/>
                  <a:gd name="T105" fmla="*/ 920 h 1074"/>
                  <a:gd name="T106" fmla="*/ 111 w 1828"/>
                  <a:gd name="T107" fmla="*/ 983 h 1074"/>
                  <a:gd name="T108" fmla="*/ 198 w 1828"/>
                  <a:gd name="T109" fmla="*/ 977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8" h="1074">
                    <a:moveTo>
                      <a:pt x="914" y="444"/>
                    </a:moveTo>
                    <a:cubicBezTo>
                      <a:pt x="1130" y="444"/>
                      <a:pt x="1296" y="619"/>
                      <a:pt x="1296" y="834"/>
                    </a:cubicBezTo>
                    <a:cubicBezTo>
                      <a:pt x="1296" y="880"/>
                      <a:pt x="1297" y="925"/>
                      <a:pt x="1283" y="966"/>
                    </a:cubicBezTo>
                    <a:cubicBezTo>
                      <a:pt x="1283" y="965"/>
                      <a:pt x="1283" y="965"/>
                      <a:pt x="1283" y="965"/>
                    </a:cubicBezTo>
                    <a:cubicBezTo>
                      <a:pt x="1282" y="966"/>
                      <a:pt x="1275" y="986"/>
                      <a:pt x="1239" y="1026"/>
                    </a:cubicBezTo>
                    <a:cubicBezTo>
                      <a:pt x="1239" y="1026"/>
                      <a:pt x="1239" y="1026"/>
                      <a:pt x="1212" y="1026"/>
                    </a:cubicBezTo>
                    <a:cubicBezTo>
                      <a:pt x="1212" y="1026"/>
                      <a:pt x="1212" y="1012"/>
                      <a:pt x="1208" y="739"/>
                    </a:cubicBezTo>
                    <a:cubicBezTo>
                      <a:pt x="1164" y="958"/>
                      <a:pt x="704" y="757"/>
                      <a:pt x="704" y="757"/>
                    </a:cubicBezTo>
                    <a:cubicBezTo>
                      <a:pt x="590" y="792"/>
                      <a:pt x="610" y="1022"/>
                      <a:pt x="610" y="1022"/>
                    </a:cubicBezTo>
                    <a:cubicBezTo>
                      <a:pt x="610" y="1022"/>
                      <a:pt x="610" y="1022"/>
                      <a:pt x="585" y="1019"/>
                    </a:cubicBezTo>
                    <a:cubicBezTo>
                      <a:pt x="585" y="1019"/>
                      <a:pt x="585" y="1005"/>
                      <a:pt x="546" y="970"/>
                    </a:cubicBezTo>
                    <a:cubicBezTo>
                      <a:pt x="546" y="970"/>
                      <a:pt x="546" y="970"/>
                      <a:pt x="546" y="970"/>
                    </a:cubicBezTo>
                    <a:cubicBezTo>
                      <a:pt x="531" y="928"/>
                      <a:pt x="532" y="882"/>
                      <a:pt x="532" y="834"/>
                    </a:cubicBezTo>
                    <a:cubicBezTo>
                      <a:pt x="532" y="619"/>
                      <a:pt x="697" y="444"/>
                      <a:pt x="914" y="444"/>
                    </a:cubicBezTo>
                    <a:close/>
                    <a:moveTo>
                      <a:pt x="915" y="322"/>
                    </a:moveTo>
                    <a:cubicBezTo>
                      <a:pt x="840" y="322"/>
                      <a:pt x="777" y="268"/>
                      <a:pt x="760" y="196"/>
                    </a:cubicBezTo>
                    <a:cubicBezTo>
                      <a:pt x="757" y="185"/>
                      <a:pt x="756" y="173"/>
                      <a:pt x="756" y="161"/>
                    </a:cubicBezTo>
                    <a:cubicBezTo>
                      <a:pt x="756" y="158"/>
                      <a:pt x="756" y="156"/>
                      <a:pt x="756" y="153"/>
                    </a:cubicBezTo>
                    <a:cubicBezTo>
                      <a:pt x="760" y="68"/>
                      <a:pt x="830" y="0"/>
                      <a:pt x="915" y="0"/>
                    </a:cubicBezTo>
                    <a:cubicBezTo>
                      <a:pt x="1003" y="0"/>
                      <a:pt x="1074" y="72"/>
                      <a:pt x="1074" y="161"/>
                    </a:cubicBezTo>
                    <a:cubicBezTo>
                      <a:pt x="1074" y="161"/>
                      <a:pt x="1074" y="161"/>
                      <a:pt x="1074" y="161"/>
                    </a:cubicBezTo>
                    <a:cubicBezTo>
                      <a:pt x="1074" y="176"/>
                      <a:pt x="1072" y="189"/>
                      <a:pt x="1068" y="203"/>
                    </a:cubicBezTo>
                    <a:cubicBezTo>
                      <a:pt x="1049" y="272"/>
                      <a:pt x="988" y="322"/>
                      <a:pt x="915" y="322"/>
                    </a:cubicBezTo>
                    <a:close/>
                    <a:moveTo>
                      <a:pt x="822" y="109"/>
                    </a:moveTo>
                    <a:cubicBezTo>
                      <a:pt x="821" y="121"/>
                      <a:pt x="822" y="133"/>
                      <a:pt x="826" y="143"/>
                    </a:cubicBezTo>
                    <a:cubicBezTo>
                      <a:pt x="829" y="150"/>
                      <a:pt x="832" y="156"/>
                      <a:pt x="836" y="162"/>
                    </a:cubicBezTo>
                    <a:cubicBezTo>
                      <a:pt x="843" y="172"/>
                      <a:pt x="853" y="179"/>
                      <a:pt x="864" y="184"/>
                    </a:cubicBezTo>
                    <a:cubicBezTo>
                      <a:pt x="870" y="187"/>
                      <a:pt x="875" y="188"/>
                      <a:pt x="882" y="189"/>
                    </a:cubicBezTo>
                    <a:cubicBezTo>
                      <a:pt x="885" y="189"/>
                      <a:pt x="889" y="189"/>
                      <a:pt x="892" y="189"/>
                    </a:cubicBezTo>
                    <a:cubicBezTo>
                      <a:pt x="902" y="189"/>
                      <a:pt x="911" y="188"/>
                      <a:pt x="920" y="184"/>
                    </a:cubicBezTo>
                    <a:cubicBezTo>
                      <a:pt x="922" y="183"/>
                      <a:pt x="924" y="182"/>
                      <a:pt x="926" y="181"/>
                    </a:cubicBezTo>
                    <a:cubicBezTo>
                      <a:pt x="926" y="181"/>
                      <a:pt x="926" y="181"/>
                      <a:pt x="929" y="184"/>
                    </a:cubicBezTo>
                    <a:cubicBezTo>
                      <a:pt x="930" y="186"/>
                      <a:pt x="931" y="188"/>
                      <a:pt x="934" y="192"/>
                    </a:cubicBezTo>
                    <a:cubicBezTo>
                      <a:pt x="934" y="192"/>
                      <a:pt x="934" y="192"/>
                      <a:pt x="930" y="195"/>
                    </a:cubicBezTo>
                    <a:cubicBezTo>
                      <a:pt x="928" y="197"/>
                      <a:pt x="928" y="201"/>
                      <a:pt x="929" y="203"/>
                    </a:cubicBezTo>
                    <a:cubicBezTo>
                      <a:pt x="929" y="203"/>
                      <a:pt x="929" y="203"/>
                      <a:pt x="969" y="257"/>
                    </a:cubicBezTo>
                    <a:cubicBezTo>
                      <a:pt x="971" y="259"/>
                      <a:pt x="974" y="261"/>
                      <a:pt x="978" y="261"/>
                    </a:cubicBezTo>
                    <a:cubicBezTo>
                      <a:pt x="979" y="261"/>
                      <a:pt x="980" y="261"/>
                      <a:pt x="981" y="261"/>
                    </a:cubicBezTo>
                    <a:cubicBezTo>
                      <a:pt x="985" y="260"/>
                      <a:pt x="989" y="258"/>
                      <a:pt x="993" y="255"/>
                    </a:cubicBezTo>
                    <a:cubicBezTo>
                      <a:pt x="1002" y="248"/>
                      <a:pt x="1005" y="238"/>
                      <a:pt x="1001" y="233"/>
                    </a:cubicBezTo>
                    <a:cubicBezTo>
                      <a:pt x="1001" y="233"/>
                      <a:pt x="1001" y="233"/>
                      <a:pt x="967" y="187"/>
                    </a:cubicBezTo>
                    <a:cubicBezTo>
                      <a:pt x="965" y="184"/>
                      <a:pt x="963" y="182"/>
                      <a:pt x="960" y="179"/>
                    </a:cubicBezTo>
                    <a:cubicBezTo>
                      <a:pt x="960" y="177"/>
                      <a:pt x="959" y="177"/>
                      <a:pt x="958" y="176"/>
                    </a:cubicBezTo>
                    <a:cubicBezTo>
                      <a:pt x="956" y="176"/>
                      <a:pt x="955" y="177"/>
                      <a:pt x="954" y="178"/>
                    </a:cubicBezTo>
                    <a:cubicBezTo>
                      <a:pt x="954" y="178"/>
                      <a:pt x="954" y="178"/>
                      <a:pt x="949" y="181"/>
                    </a:cubicBezTo>
                    <a:cubicBezTo>
                      <a:pt x="949" y="181"/>
                      <a:pt x="949" y="181"/>
                      <a:pt x="941" y="170"/>
                    </a:cubicBezTo>
                    <a:cubicBezTo>
                      <a:pt x="948" y="162"/>
                      <a:pt x="954" y="152"/>
                      <a:pt x="958" y="142"/>
                    </a:cubicBezTo>
                    <a:cubicBezTo>
                      <a:pt x="959" y="138"/>
                      <a:pt x="960" y="134"/>
                      <a:pt x="960" y="129"/>
                    </a:cubicBezTo>
                    <a:cubicBezTo>
                      <a:pt x="963" y="110"/>
                      <a:pt x="959" y="92"/>
                      <a:pt x="947" y="77"/>
                    </a:cubicBezTo>
                    <a:cubicBezTo>
                      <a:pt x="924" y="45"/>
                      <a:pt x="880" y="40"/>
                      <a:pt x="849" y="62"/>
                    </a:cubicBezTo>
                    <a:cubicBezTo>
                      <a:pt x="835" y="74"/>
                      <a:pt x="825" y="91"/>
                      <a:pt x="822" y="109"/>
                    </a:cubicBezTo>
                    <a:close/>
                    <a:moveTo>
                      <a:pt x="853" y="149"/>
                    </a:moveTo>
                    <a:cubicBezTo>
                      <a:pt x="869" y="171"/>
                      <a:pt x="899" y="175"/>
                      <a:pt x="920" y="159"/>
                    </a:cubicBezTo>
                    <a:cubicBezTo>
                      <a:pt x="925" y="154"/>
                      <a:pt x="929" y="149"/>
                      <a:pt x="933" y="142"/>
                    </a:cubicBezTo>
                    <a:cubicBezTo>
                      <a:pt x="941" y="126"/>
                      <a:pt x="940" y="106"/>
                      <a:pt x="928" y="92"/>
                    </a:cubicBezTo>
                    <a:cubicBezTo>
                      <a:pt x="920" y="79"/>
                      <a:pt x="905" y="73"/>
                      <a:pt x="891" y="73"/>
                    </a:cubicBezTo>
                    <a:cubicBezTo>
                      <a:pt x="882" y="73"/>
                      <a:pt x="871" y="76"/>
                      <a:pt x="863" y="82"/>
                    </a:cubicBezTo>
                    <a:cubicBezTo>
                      <a:pt x="852" y="90"/>
                      <a:pt x="846" y="102"/>
                      <a:pt x="845" y="113"/>
                    </a:cubicBezTo>
                    <a:cubicBezTo>
                      <a:pt x="844" y="124"/>
                      <a:pt x="845" y="134"/>
                      <a:pt x="849" y="143"/>
                    </a:cubicBezTo>
                    <a:cubicBezTo>
                      <a:pt x="850" y="145"/>
                      <a:pt x="852" y="147"/>
                      <a:pt x="853" y="149"/>
                    </a:cubicBezTo>
                    <a:close/>
                    <a:moveTo>
                      <a:pt x="1449" y="315"/>
                    </a:moveTo>
                    <a:cubicBezTo>
                      <a:pt x="1484" y="315"/>
                      <a:pt x="1513" y="345"/>
                      <a:pt x="1513" y="381"/>
                    </a:cubicBezTo>
                    <a:cubicBezTo>
                      <a:pt x="1513" y="399"/>
                      <a:pt x="1506" y="415"/>
                      <a:pt x="1496" y="426"/>
                    </a:cubicBezTo>
                    <a:cubicBezTo>
                      <a:pt x="1486" y="437"/>
                      <a:pt x="1473" y="445"/>
                      <a:pt x="1457" y="447"/>
                    </a:cubicBezTo>
                    <a:cubicBezTo>
                      <a:pt x="1454" y="447"/>
                      <a:pt x="1452" y="448"/>
                      <a:pt x="1449" y="448"/>
                    </a:cubicBezTo>
                    <a:cubicBezTo>
                      <a:pt x="1413" y="448"/>
                      <a:pt x="1384" y="418"/>
                      <a:pt x="1384" y="381"/>
                    </a:cubicBezTo>
                    <a:cubicBezTo>
                      <a:pt x="1384" y="377"/>
                      <a:pt x="1384" y="373"/>
                      <a:pt x="1385" y="370"/>
                    </a:cubicBezTo>
                    <a:cubicBezTo>
                      <a:pt x="1388" y="355"/>
                      <a:pt x="1396" y="341"/>
                      <a:pt x="1407" y="331"/>
                    </a:cubicBezTo>
                    <a:cubicBezTo>
                      <a:pt x="1418" y="321"/>
                      <a:pt x="1432" y="315"/>
                      <a:pt x="1449" y="315"/>
                    </a:cubicBezTo>
                    <a:close/>
                    <a:moveTo>
                      <a:pt x="1473" y="398"/>
                    </a:moveTo>
                    <a:cubicBezTo>
                      <a:pt x="1476" y="393"/>
                      <a:pt x="1477" y="387"/>
                      <a:pt x="1477" y="381"/>
                    </a:cubicBezTo>
                    <a:cubicBezTo>
                      <a:pt x="1477" y="365"/>
                      <a:pt x="1464" y="351"/>
                      <a:pt x="1449" y="351"/>
                    </a:cubicBezTo>
                    <a:cubicBezTo>
                      <a:pt x="1443" y="351"/>
                      <a:pt x="1437" y="353"/>
                      <a:pt x="1432" y="356"/>
                    </a:cubicBezTo>
                    <a:cubicBezTo>
                      <a:pt x="1425" y="362"/>
                      <a:pt x="1419" y="370"/>
                      <a:pt x="1419" y="381"/>
                    </a:cubicBezTo>
                    <a:cubicBezTo>
                      <a:pt x="1419" y="398"/>
                      <a:pt x="1432" y="411"/>
                      <a:pt x="1449" y="411"/>
                    </a:cubicBezTo>
                    <a:cubicBezTo>
                      <a:pt x="1458" y="411"/>
                      <a:pt x="1467" y="406"/>
                      <a:pt x="1473" y="398"/>
                    </a:cubicBezTo>
                    <a:close/>
                    <a:moveTo>
                      <a:pt x="1551" y="505"/>
                    </a:moveTo>
                    <a:cubicBezTo>
                      <a:pt x="1540" y="513"/>
                      <a:pt x="1528" y="521"/>
                      <a:pt x="1516" y="527"/>
                    </a:cubicBezTo>
                    <a:cubicBezTo>
                      <a:pt x="1494" y="537"/>
                      <a:pt x="1471" y="541"/>
                      <a:pt x="1449" y="541"/>
                    </a:cubicBezTo>
                    <a:cubicBezTo>
                      <a:pt x="1408" y="541"/>
                      <a:pt x="1368" y="526"/>
                      <a:pt x="1337" y="495"/>
                    </a:cubicBezTo>
                    <a:cubicBezTo>
                      <a:pt x="1286" y="446"/>
                      <a:pt x="1277" y="370"/>
                      <a:pt x="1308" y="310"/>
                    </a:cubicBezTo>
                    <a:cubicBezTo>
                      <a:pt x="1313" y="299"/>
                      <a:pt x="1322" y="286"/>
                      <a:pt x="1332" y="276"/>
                    </a:cubicBezTo>
                    <a:cubicBezTo>
                      <a:pt x="1333" y="275"/>
                      <a:pt x="1335" y="273"/>
                      <a:pt x="1337" y="271"/>
                    </a:cubicBezTo>
                    <a:cubicBezTo>
                      <a:pt x="1368" y="240"/>
                      <a:pt x="1408" y="224"/>
                      <a:pt x="1449" y="224"/>
                    </a:cubicBezTo>
                    <a:cubicBezTo>
                      <a:pt x="1489" y="224"/>
                      <a:pt x="1530" y="240"/>
                      <a:pt x="1561" y="271"/>
                    </a:cubicBezTo>
                    <a:cubicBezTo>
                      <a:pt x="1623" y="333"/>
                      <a:pt x="1623" y="433"/>
                      <a:pt x="1561" y="495"/>
                    </a:cubicBezTo>
                    <a:cubicBezTo>
                      <a:pt x="1557" y="499"/>
                      <a:pt x="1554" y="502"/>
                      <a:pt x="1551" y="505"/>
                    </a:cubicBezTo>
                    <a:close/>
                    <a:moveTo>
                      <a:pt x="1449" y="491"/>
                    </a:moveTo>
                    <a:cubicBezTo>
                      <a:pt x="1461" y="491"/>
                      <a:pt x="1475" y="488"/>
                      <a:pt x="1486" y="484"/>
                    </a:cubicBezTo>
                    <a:cubicBezTo>
                      <a:pt x="1500" y="480"/>
                      <a:pt x="1512" y="472"/>
                      <a:pt x="1522" y="461"/>
                    </a:cubicBezTo>
                    <a:cubicBezTo>
                      <a:pt x="1543" y="442"/>
                      <a:pt x="1556" y="414"/>
                      <a:pt x="1556" y="383"/>
                    </a:cubicBezTo>
                    <a:cubicBezTo>
                      <a:pt x="1556" y="324"/>
                      <a:pt x="1508" y="276"/>
                      <a:pt x="1449" y="276"/>
                    </a:cubicBezTo>
                    <a:cubicBezTo>
                      <a:pt x="1419" y="276"/>
                      <a:pt x="1393" y="287"/>
                      <a:pt x="1373" y="306"/>
                    </a:cubicBezTo>
                    <a:cubicBezTo>
                      <a:pt x="1363" y="316"/>
                      <a:pt x="1355" y="329"/>
                      <a:pt x="1349" y="341"/>
                    </a:cubicBezTo>
                    <a:cubicBezTo>
                      <a:pt x="1344" y="355"/>
                      <a:pt x="1341" y="368"/>
                      <a:pt x="1341" y="383"/>
                    </a:cubicBezTo>
                    <a:cubicBezTo>
                      <a:pt x="1341" y="443"/>
                      <a:pt x="1389" y="491"/>
                      <a:pt x="1449" y="491"/>
                    </a:cubicBezTo>
                    <a:close/>
                    <a:moveTo>
                      <a:pt x="514" y="295"/>
                    </a:moveTo>
                    <a:cubicBezTo>
                      <a:pt x="555" y="357"/>
                      <a:pt x="550" y="441"/>
                      <a:pt x="494" y="495"/>
                    </a:cubicBezTo>
                    <a:cubicBezTo>
                      <a:pt x="462" y="526"/>
                      <a:pt x="421" y="541"/>
                      <a:pt x="380" y="541"/>
                    </a:cubicBezTo>
                    <a:cubicBezTo>
                      <a:pt x="348" y="541"/>
                      <a:pt x="316" y="532"/>
                      <a:pt x="288" y="512"/>
                    </a:cubicBezTo>
                    <a:cubicBezTo>
                      <a:pt x="281" y="508"/>
                      <a:pt x="274" y="502"/>
                      <a:pt x="267" y="495"/>
                    </a:cubicBezTo>
                    <a:cubicBezTo>
                      <a:pt x="263" y="491"/>
                      <a:pt x="260" y="487"/>
                      <a:pt x="256" y="483"/>
                    </a:cubicBezTo>
                    <a:cubicBezTo>
                      <a:pt x="205" y="421"/>
                      <a:pt x="208" y="329"/>
                      <a:pt x="267" y="271"/>
                    </a:cubicBezTo>
                    <a:cubicBezTo>
                      <a:pt x="298" y="240"/>
                      <a:pt x="339" y="224"/>
                      <a:pt x="380" y="224"/>
                    </a:cubicBezTo>
                    <a:cubicBezTo>
                      <a:pt x="417" y="224"/>
                      <a:pt x="455" y="237"/>
                      <a:pt x="485" y="263"/>
                    </a:cubicBezTo>
                    <a:cubicBezTo>
                      <a:pt x="488" y="265"/>
                      <a:pt x="491" y="268"/>
                      <a:pt x="494" y="271"/>
                    </a:cubicBezTo>
                    <a:cubicBezTo>
                      <a:pt x="502" y="278"/>
                      <a:pt x="508" y="286"/>
                      <a:pt x="514" y="295"/>
                    </a:cubicBezTo>
                    <a:close/>
                    <a:moveTo>
                      <a:pt x="322" y="466"/>
                    </a:moveTo>
                    <a:cubicBezTo>
                      <a:pt x="322" y="466"/>
                      <a:pt x="322" y="466"/>
                      <a:pt x="322" y="402"/>
                    </a:cubicBezTo>
                    <a:cubicBezTo>
                      <a:pt x="322" y="402"/>
                      <a:pt x="322" y="401"/>
                      <a:pt x="322" y="400"/>
                    </a:cubicBezTo>
                    <a:cubicBezTo>
                      <a:pt x="321" y="398"/>
                      <a:pt x="319" y="397"/>
                      <a:pt x="317" y="397"/>
                    </a:cubicBezTo>
                    <a:cubicBezTo>
                      <a:pt x="317" y="397"/>
                      <a:pt x="317" y="397"/>
                      <a:pt x="289" y="397"/>
                    </a:cubicBezTo>
                    <a:cubicBezTo>
                      <a:pt x="286" y="397"/>
                      <a:pt x="283" y="400"/>
                      <a:pt x="283" y="402"/>
                    </a:cubicBezTo>
                    <a:cubicBezTo>
                      <a:pt x="283" y="402"/>
                      <a:pt x="283" y="402"/>
                      <a:pt x="283" y="445"/>
                    </a:cubicBezTo>
                    <a:cubicBezTo>
                      <a:pt x="283" y="451"/>
                      <a:pt x="283" y="458"/>
                      <a:pt x="283" y="466"/>
                    </a:cubicBezTo>
                    <a:cubicBezTo>
                      <a:pt x="283" y="469"/>
                      <a:pt x="286" y="471"/>
                      <a:pt x="289" y="471"/>
                    </a:cubicBezTo>
                    <a:cubicBezTo>
                      <a:pt x="289" y="471"/>
                      <a:pt x="289" y="471"/>
                      <a:pt x="317" y="471"/>
                    </a:cubicBezTo>
                    <a:cubicBezTo>
                      <a:pt x="318" y="471"/>
                      <a:pt x="318" y="471"/>
                      <a:pt x="318" y="471"/>
                    </a:cubicBezTo>
                    <a:cubicBezTo>
                      <a:pt x="321" y="470"/>
                      <a:pt x="322" y="469"/>
                      <a:pt x="322" y="466"/>
                    </a:cubicBezTo>
                    <a:cubicBezTo>
                      <a:pt x="322" y="466"/>
                      <a:pt x="322" y="466"/>
                      <a:pt x="322" y="466"/>
                    </a:cubicBezTo>
                    <a:close/>
                    <a:moveTo>
                      <a:pt x="369" y="412"/>
                    </a:moveTo>
                    <a:cubicBezTo>
                      <a:pt x="369" y="374"/>
                      <a:pt x="369" y="374"/>
                      <a:pt x="369" y="374"/>
                    </a:cubicBezTo>
                    <a:cubicBezTo>
                      <a:pt x="369" y="371"/>
                      <a:pt x="367" y="369"/>
                      <a:pt x="364" y="369"/>
                    </a:cubicBezTo>
                    <a:cubicBezTo>
                      <a:pt x="359" y="369"/>
                      <a:pt x="355" y="369"/>
                      <a:pt x="351" y="369"/>
                    </a:cubicBezTo>
                    <a:cubicBezTo>
                      <a:pt x="335" y="369"/>
                      <a:pt x="335" y="369"/>
                      <a:pt x="335" y="369"/>
                    </a:cubicBezTo>
                    <a:cubicBezTo>
                      <a:pt x="332" y="369"/>
                      <a:pt x="330" y="371"/>
                      <a:pt x="330" y="374"/>
                    </a:cubicBezTo>
                    <a:cubicBezTo>
                      <a:pt x="330" y="380"/>
                      <a:pt x="330" y="385"/>
                      <a:pt x="330" y="391"/>
                    </a:cubicBezTo>
                    <a:cubicBezTo>
                      <a:pt x="330" y="426"/>
                      <a:pt x="330" y="446"/>
                      <a:pt x="330" y="455"/>
                    </a:cubicBezTo>
                    <a:cubicBezTo>
                      <a:pt x="330" y="466"/>
                      <a:pt x="330" y="466"/>
                      <a:pt x="330" y="466"/>
                    </a:cubicBezTo>
                    <a:cubicBezTo>
                      <a:pt x="330" y="469"/>
                      <a:pt x="332" y="471"/>
                      <a:pt x="335" y="471"/>
                    </a:cubicBezTo>
                    <a:cubicBezTo>
                      <a:pt x="364" y="471"/>
                      <a:pt x="364" y="471"/>
                      <a:pt x="364" y="471"/>
                    </a:cubicBezTo>
                    <a:cubicBezTo>
                      <a:pt x="367" y="471"/>
                      <a:pt x="369" y="469"/>
                      <a:pt x="369" y="466"/>
                    </a:cubicBezTo>
                    <a:cubicBezTo>
                      <a:pt x="369" y="443"/>
                      <a:pt x="369" y="425"/>
                      <a:pt x="369" y="412"/>
                    </a:cubicBezTo>
                    <a:close/>
                    <a:moveTo>
                      <a:pt x="416" y="367"/>
                    </a:moveTo>
                    <a:cubicBezTo>
                      <a:pt x="416" y="342"/>
                      <a:pt x="416" y="342"/>
                      <a:pt x="416" y="342"/>
                    </a:cubicBezTo>
                    <a:cubicBezTo>
                      <a:pt x="416" y="339"/>
                      <a:pt x="413" y="336"/>
                      <a:pt x="410" y="336"/>
                    </a:cubicBezTo>
                    <a:cubicBezTo>
                      <a:pt x="396" y="336"/>
                      <a:pt x="389" y="336"/>
                      <a:pt x="385" y="336"/>
                    </a:cubicBezTo>
                    <a:cubicBezTo>
                      <a:pt x="382" y="336"/>
                      <a:pt x="382" y="336"/>
                      <a:pt x="382" y="336"/>
                    </a:cubicBezTo>
                    <a:cubicBezTo>
                      <a:pt x="379" y="336"/>
                      <a:pt x="377" y="339"/>
                      <a:pt x="377" y="342"/>
                    </a:cubicBezTo>
                    <a:cubicBezTo>
                      <a:pt x="377" y="342"/>
                      <a:pt x="377" y="343"/>
                      <a:pt x="377" y="344"/>
                    </a:cubicBezTo>
                    <a:cubicBezTo>
                      <a:pt x="377" y="368"/>
                      <a:pt x="377" y="388"/>
                      <a:pt x="377" y="403"/>
                    </a:cubicBezTo>
                    <a:cubicBezTo>
                      <a:pt x="377" y="466"/>
                      <a:pt x="377" y="466"/>
                      <a:pt x="377" y="466"/>
                    </a:cubicBezTo>
                    <a:cubicBezTo>
                      <a:pt x="377" y="469"/>
                      <a:pt x="379" y="471"/>
                      <a:pt x="382" y="471"/>
                    </a:cubicBezTo>
                    <a:cubicBezTo>
                      <a:pt x="410" y="471"/>
                      <a:pt x="410" y="471"/>
                      <a:pt x="410" y="471"/>
                    </a:cubicBezTo>
                    <a:cubicBezTo>
                      <a:pt x="413" y="471"/>
                      <a:pt x="416" y="469"/>
                      <a:pt x="416" y="466"/>
                    </a:cubicBezTo>
                    <a:cubicBezTo>
                      <a:pt x="416" y="416"/>
                      <a:pt x="416" y="386"/>
                      <a:pt x="416" y="367"/>
                    </a:cubicBezTo>
                    <a:close/>
                    <a:moveTo>
                      <a:pt x="462" y="330"/>
                    </a:moveTo>
                    <a:cubicBezTo>
                      <a:pt x="462" y="301"/>
                      <a:pt x="462" y="301"/>
                      <a:pt x="462" y="301"/>
                    </a:cubicBezTo>
                    <a:cubicBezTo>
                      <a:pt x="462" y="298"/>
                      <a:pt x="460" y="295"/>
                      <a:pt x="457" y="295"/>
                    </a:cubicBezTo>
                    <a:cubicBezTo>
                      <a:pt x="447" y="295"/>
                      <a:pt x="441" y="295"/>
                      <a:pt x="437" y="295"/>
                    </a:cubicBezTo>
                    <a:cubicBezTo>
                      <a:pt x="429" y="295"/>
                      <a:pt x="429" y="295"/>
                      <a:pt x="429" y="295"/>
                    </a:cubicBezTo>
                    <a:cubicBezTo>
                      <a:pt x="426" y="295"/>
                      <a:pt x="423" y="298"/>
                      <a:pt x="423" y="301"/>
                    </a:cubicBezTo>
                    <a:cubicBezTo>
                      <a:pt x="423" y="302"/>
                      <a:pt x="423" y="304"/>
                      <a:pt x="423" y="305"/>
                    </a:cubicBezTo>
                    <a:cubicBezTo>
                      <a:pt x="423" y="326"/>
                      <a:pt x="423" y="344"/>
                      <a:pt x="423" y="361"/>
                    </a:cubicBezTo>
                    <a:cubicBezTo>
                      <a:pt x="423" y="466"/>
                      <a:pt x="423" y="466"/>
                      <a:pt x="423" y="466"/>
                    </a:cubicBezTo>
                    <a:cubicBezTo>
                      <a:pt x="423" y="469"/>
                      <a:pt x="426" y="471"/>
                      <a:pt x="429" y="471"/>
                    </a:cubicBezTo>
                    <a:cubicBezTo>
                      <a:pt x="457" y="471"/>
                      <a:pt x="457" y="471"/>
                      <a:pt x="457" y="471"/>
                    </a:cubicBezTo>
                    <a:cubicBezTo>
                      <a:pt x="460" y="471"/>
                      <a:pt x="462" y="469"/>
                      <a:pt x="462" y="466"/>
                    </a:cubicBezTo>
                    <a:cubicBezTo>
                      <a:pt x="462" y="393"/>
                      <a:pt x="462" y="353"/>
                      <a:pt x="462" y="330"/>
                    </a:cubicBezTo>
                    <a:close/>
                    <a:moveTo>
                      <a:pt x="1668" y="757"/>
                    </a:moveTo>
                    <a:cubicBezTo>
                      <a:pt x="1757" y="757"/>
                      <a:pt x="1828" y="827"/>
                      <a:pt x="1828" y="915"/>
                    </a:cubicBezTo>
                    <a:cubicBezTo>
                      <a:pt x="1828" y="1003"/>
                      <a:pt x="1757" y="1074"/>
                      <a:pt x="1668" y="1074"/>
                    </a:cubicBezTo>
                    <a:cubicBezTo>
                      <a:pt x="1581" y="1074"/>
                      <a:pt x="1509" y="1003"/>
                      <a:pt x="1509" y="915"/>
                    </a:cubicBezTo>
                    <a:cubicBezTo>
                      <a:pt x="1509" y="849"/>
                      <a:pt x="1551" y="791"/>
                      <a:pt x="1610" y="768"/>
                    </a:cubicBezTo>
                    <a:cubicBezTo>
                      <a:pt x="1624" y="763"/>
                      <a:pt x="1637" y="759"/>
                      <a:pt x="1652" y="758"/>
                    </a:cubicBezTo>
                    <a:cubicBezTo>
                      <a:pt x="1658" y="757"/>
                      <a:pt x="1664" y="757"/>
                      <a:pt x="1668" y="757"/>
                    </a:cubicBezTo>
                    <a:close/>
                    <a:moveTo>
                      <a:pt x="1700" y="1016"/>
                    </a:moveTo>
                    <a:cubicBezTo>
                      <a:pt x="1700" y="1008"/>
                      <a:pt x="1700" y="1008"/>
                      <a:pt x="1700" y="1008"/>
                    </a:cubicBezTo>
                    <a:cubicBezTo>
                      <a:pt x="1700" y="1007"/>
                      <a:pt x="1700" y="1006"/>
                      <a:pt x="1700" y="1006"/>
                    </a:cubicBezTo>
                    <a:cubicBezTo>
                      <a:pt x="1700" y="1006"/>
                      <a:pt x="1700" y="1006"/>
                      <a:pt x="1638" y="1006"/>
                    </a:cubicBezTo>
                    <a:cubicBezTo>
                      <a:pt x="1638" y="1006"/>
                      <a:pt x="1637" y="1007"/>
                      <a:pt x="1637" y="1008"/>
                    </a:cubicBezTo>
                    <a:cubicBezTo>
                      <a:pt x="1637" y="1016"/>
                      <a:pt x="1637" y="1016"/>
                      <a:pt x="1637" y="1016"/>
                    </a:cubicBezTo>
                    <a:cubicBezTo>
                      <a:pt x="1637" y="1018"/>
                      <a:pt x="1639" y="1020"/>
                      <a:pt x="1641" y="1021"/>
                    </a:cubicBezTo>
                    <a:cubicBezTo>
                      <a:pt x="1654" y="1027"/>
                      <a:pt x="1665" y="1027"/>
                      <a:pt x="1668" y="1027"/>
                    </a:cubicBezTo>
                    <a:cubicBezTo>
                      <a:pt x="1669" y="1027"/>
                      <a:pt x="1670" y="1027"/>
                      <a:pt x="1671" y="1027"/>
                    </a:cubicBezTo>
                    <a:cubicBezTo>
                      <a:pt x="1677" y="1027"/>
                      <a:pt x="1687" y="1026"/>
                      <a:pt x="1697" y="1021"/>
                    </a:cubicBezTo>
                    <a:cubicBezTo>
                      <a:pt x="1699" y="1020"/>
                      <a:pt x="1700" y="1018"/>
                      <a:pt x="1700" y="1016"/>
                    </a:cubicBezTo>
                    <a:close/>
                    <a:moveTo>
                      <a:pt x="1703" y="999"/>
                    </a:moveTo>
                    <a:cubicBezTo>
                      <a:pt x="1707" y="999"/>
                      <a:pt x="1709" y="996"/>
                      <a:pt x="1709" y="993"/>
                    </a:cubicBezTo>
                    <a:cubicBezTo>
                      <a:pt x="1709" y="990"/>
                      <a:pt x="1707" y="987"/>
                      <a:pt x="1703" y="987"/>
                    </a:cubicBezTo>
                    <a:cubicBezTo>
                      <a:pt x="1633" y="987"/>
                      <a:pt x="1633" y="987"/>
                      <a:pt x="1633" y="987"/>
                    </a:cubicBezTo>
                    <a:cubicBezTo>
                      <a:pt x="1630" y="987"/>
                      <a:pt x="1629" y="990"/>
                      <a:pt x="1629" y="993"/>
                    </a:cubicBezTo>
                    <a:cubicBezTo>
                      <a:pt x="1629" y="996"/>
                      <a:pt x="1630" y="999"/>
                      <a:pt x="1633" y="999"/>
                    </a:cubicBezTo>
                    <a:cubicBezTo>
                      <a:pt x="1703" y="999"/>
                      <a:pt x="1703" y="999"/>
                      <a:pt x="1703" y="999"/>
                    </a:cubicBezTo>
                    <a:close/>
                    <a:moveTo>
                      <a:pt x="1703" y="979"/>
                    </a:moveTo>
                    <a:cubicBezTo>
                      <a:pt x="1707" y="979"/>
                      <a:pt x="1709" y="976"/>
                      <a:pt x="1709" y="973"/>
                    </a:cubicBezTo>
                    <a:cubicBezTo>
                      <a:pt x="1709" y="971"/>
                      <a:pt x="1707" y="968"/>
                      <a:pt x="1703" y="968"/>
                    </a:cubicBezTo>
                    <a:cubicBezTo>
                      <a:pt x="1633" y="968"/>
                      <a:pt x="1633" y="968"/>
                      <a:pt x="1633" y="968"/>
                    </a:cubicBezTo>
                    <a:cubicBezTo>
                      <a:pt x="1630" y="968"/>
                      <a:pt x="1629" y="971"/>
                      <a:pt x="1629" y="973"/>
                    </a:cubicBezTo>
                    <a:cubicBezTo>
                      <a:pt x="1629" y="976"/>
                      <a:pt x="1630" y="979"/>
                      <a:pt x="1633" y="979"/>
                    </a:cubicBezTo>
                    <a:cubicBezTo>
                      <a:pt x="1703" y="979"/>
                      <a:pt x="1703" y="979"/>
                      <a:pt x="1703" y="979"/>
                    </a:cubicBezTo>
                    <a:close/>
                    <a:moveTo>
                      <a:pt x="1720" y="915"/>
                    </a:moveTo>
                    <a:cubicBezTo>
                      <a:pt x="1731" y="903"/>
                      <a:pt x="1736" y="887"/>
                      <a:pt x="1736" y="871"/>
                    </a:cubicBezTo>
                    <a:cubicBezTo>
                      <a:pt x="1736" y="835"/>
                      <a:pt x="1706" y="804"/>
                      <a:pt x="1668" y="804"/>
                    </a:cubicBezTo>
                    <a:cubicBezTo>
                      <a:pt x="1665" y="804"/>
                      <a:pt x="1663" y="805"/>
                      <a:pt x="1660" y="805"/>
                    </a:cubicBezTo>
                    <a:cubicBezTo>
                      <a:pt x="1644" y="807"/>
                      <a:pt x="1629" y="815"/>
                      <a:pt x="1620" y="827"/>
                    </a:cubicBezTo>
                    <a:cubicBezTo>
                      <a:pt x="1608" y="838"/>
                      <a:pt x="1601" y="854"/>
                      <a:pt x="1601" y="871"/>
                    </a:cubicBezTo>
                    <a:cubicBezTo>
                      <a:pt x="1601" y="887"/>
                      <a:pt x="1607" y="903"/>
                      <a:pt x="1618" y="915"/>
                    </a:cubicBezTo>
                    <a:cubicBezTo>
                      <a:pt x="1618" y="915"/>
                      <a:pt x="1618" y="915"/>
                      <a:pt x="1619" y="915"/>
                    </a:cubicBezTo>
                    <a:cubicBezTo>
                      <a:pt x="1619" y="916"/>
                      <a:pt x="1634" y="930"/>
                      <a:pt x="1634" y="946"/>
                    </a:cubicBezTo>
                    <a:cubicBezTo>
                      <a:pt x="1634" y="946"/>
                      <a:pt x="1634" y="946"/>
                      <a:pt x="1634" y="960"/>
                    </a:cubicBezTo>
                    <a:cubicBezTo>
                      <a:pt x="1634" y="960"/>
                      <a:pt x="1634" y="960"/>
                      <a:pt x="1664" y="960"/>
                    </a:cubicBezTo>
                    <a:cubicBezTo>
                      <a:pt x="1664" y="956"/>
                      <a:pt x="1664" y="948"/>
                      <a:pt x="1664" y="933"/>
                    </a:cubicBezTo>
                    <a:cubicBezTo>
                      <a:pt x="1664" y="931"/>
                      <a:pt x="1664" y="930"/>
                      <a:pt x="1665" y="929"/>
                    </a:cubicBezTo>
                    <a:cubicBezTo>
                      <a:pt x="1665" y="929"/>
                      <a:pt x="1665" y="929"/>
                      <a:pt x="1673" y="918"/>
                    </a:cubicBezTo>
                    <a:cubicBezTo>
                      <a:pt x="1673" y="918"/>
                      <a:pt x="1673" y="918"/>
                      <a:pt x="1661" y="918"/>
                    </a:cubicBezTo>
                    <a:cubicBezTo>
                      <a:pt x="1659" y="918"/>
                      <a:pt x="1657" y="917"/>
                      <a:pt x="1656" y="915"/>
                    </a:cubicBezTo>
                    <a:cubicBezTo>
                      <a:pt x="1655" y="914"/>
                      <a:pt x="1655" y="913"/>
                      <a:pt x="1656" y="911"/>
                    </a:cubicBezTo>
                    <a:cubicBezTo>
                      <a:pt x="1656" y="911"/>
                      <a:pt x="1656" y="910"/>
                      <a:pt x="1657" y="910"/>
                    </a:cubicBezTo>
                    <a:cubicBezTo>
                      <a:pt x="1657" y="910"/>
                      <a:pt x="1657" y="910"/>
                      <a:pt x="1667" y="897"/>
                    </a:cubicBezTo>
                    <a:cubicBezTo>
                      <a:pt x="1667" y="897"/>
                      <a:pt x="1667" y="896"/>
                      <a:pt x="1668" y="896"/>
                    </a:cubicBezTo>
                    <a:cubicBezTo>
                      <a:pt x="1668" y="896"/>
                      <a:pt x="1668" y="896"/>
                      <a:pt x="1667" y="896"/>
                    </a:cubicBezTo>
                    <a:cubicBezTo>
                      <a:pt x="1666" y="896"/>
                      <a:pt x="1664" y="896"/>
                      <a:pt x="1659" y="896"/>
                    </a:cubicBezTo>
                    <a:cubicBezTo>
                      <a:pt x="1657" y="896"/>
                      <a:pt x="1655" y="895"/>
                      <a:pt x="1654" y="893"/>
                    </a:cubicBezTo>
                    <a:cubicBezTo>
                      <a:pt x="1653" y="891"/>
                      <a:pt x="1653" y="889"/>
                      <a:pt x="1654" y="887"/>
                    </a:cubicBezTo>
                    <a:cubicBezTo>
                      <a:pt x="1654" y="887"/>
                      <a:pt x="1654" y="887"/>
                      <a:pt x="1666" y="873"/>
                    </a:cubicBezTo>
                    <a:cubicBezTo>
                      <a:pt x="1668" y="869"/>
                      <a:pt x="1671" y="866"/>
                      <a:pt x="1675" y="861"/>
                    </a:cubicBezTo>
                    <a:cubicBezTo>
                      <a:pt x="1677" y="859"/>
                      <a:pt x="1681" y="858"/>
                      <a:pt x="1683" y="860"/>
                    </a:cubicBezTo>
                    <a:cubicBezTo>
                      <a:pt x="1686" y="862"/>
                      <a:pt x="1686" y="866"/>
                      <a:pt x="1684" y="868"/>
                    </a:cubicBezTo>
                    <a:cubicBezTo>
                      <a:pt x="1684" y="868"/>
                      <a:pt x="1684" y="868"/>
                      <a:pt x="1670" y="886"/>
                    </a:cubicBezTo>
                    <a:cubicBezTo>
                      <a:pt x="1670" y="886"/>
                      <a:pt x="1670" y="886"/>
                      <a:pt x="1680" y="886"/>
                    </a:cubicBezTo>
                    <a:cubicBezTo>
                      <a:pt x="1683" y="886"/>
                      <a:pt x="1685" y="886"/>
                      <a:pt x="1686" y="888"/>
                    </a:cubicBezTo>
                    <a:cubicBezTo>
                      <a:pt x="1687" y="890"/>
                      <a:pt x="1686" y="892"/>
                      <a:pt x="1685" y="894"/>
                    </a:cubicBezTo>
                    <a:cubicBezTo>
                      <a:pt x="1685" y="894"/>
                      <a:pt x="1685" y="894"/>
                      <a:pt x="1673" y="908"/>
                    </a:cubicBezTo>
                    <a:cubicBezTo>
                      <a:pt x="1673" y="908"/>
                      <a:pt x="1673" y="908"/>
                      <a:pt x="1686" y="908"/>
                    </a:cubicBezTo>
                    <a:cubicBezTo>
                      <a:pt x="1688" y="908"/>
                      <a:pt x="1690" y="909"/>
                      <a:pt x="1691" y="911"/>
                    </a:cubicBezTo>
                    <a:cubicBezTo>
                      <a:pt x="1692" y="913"/>
                      <a:pt x="1692" y="915"/>
                      <a:pt x="1690" y="916"/>
                    </a:cubicBezTo>
                    <a:cubicBezTo>
                      <a:pt x="1690" y="916"/>
                      <a:pt x="1690" y="916"/>
                      <a:pt x="1674" y="935"/>
                    </a:cubicBezTo>
                    <a:cubicBezTo>
                      <a:pt x="1674" y="935"/>
                      <a:pt x="1674" y="935"/>
                      <a:pt x="1674" y="960"/>
                    </a:cubicBezTo>
                    <a:cubicBezTo>
                      <a:pt x="1674" y="960"/>
                      <a:pt x="1674" y="960"/>
                      <a:pt x="1703" y="960"/>
                    </a:cubicBezTo>
                    <a:cubicBezTo>
                      <a:pt x="1703" y="958"/>
                      <a:pt x="1703" y="953"/>
                      <a:pt x="1703" y="946"/>
                    </a:cubicBezTo>
                    <a:cubicBezTo>
                      <a:pt x="1703" y="930"/>
                      <a:pt x="1719" y="916"/>
                      <a:pt x="1719" y="915"/>
                    </a:cubicBezTo>
                    <a:cubicBezTo>
                      <a:pt x="1719" y="915"/>
                      <a:pt x="1719" y="915"/>
                      <a:pt x="1720" y="915"/>
                    </a:cubicBezTo>
                    <a:close/>
                    <a:moveTo>
                      <a:pt x="185" y="759"/>
                    </a:moveTo>
                    <a:cubicBezTo>
                      <a:pt x="261" y="771"/>
                      <a:pt x="319" y="836"/>
                      <a:pt x="319" y="915"/>
                    </a:cubicBezTo>
                    <a:cubicBezTo>
                      <a:pt x="319" y="1003"/>
                      <a:pt x="247" y="1074"/>
                      <a:pt x="160" y="1074"/>
                    </a:cubicBezTo>
                    <a:cubicBezTo>
                      <a:pt x="71" y="1074"/>
                      <a:pt x="0" y="1003"/>
                      <a:pt x="0" y="915"/>
                    </a:cubicBezTo>
                    <a:cubicBezTo>
                      <a:pt x="0" y="833"/>
                      <a:pt x="62" y="767"/>
                      <a:pt x="142" y="758"/>
                    </a:cubicBezTo>
                    <a:cubicBezTo>
                      <a:pt x="148" y="757"/>
                      <a:pt x="154" y="757"/>
                      <a:pt x="160" y="757"/>
                    </a:cubicBezTo>
                    <a:cubicBezTo>
                      <a:pt x="168" y="757"/>
                      <a:pt x="177" y="758"/>
                      <a:pt x="185" y="759"/>
                    </a:cubicBezTo>
                    <a:close/>
                    <a:moveTo>
                      <a:pt x="198" y="977"/>
                    </a:moveTo>
                    <a:cubicBezTo>
                      <a:pt x="204" y="970"/>
                      <a:pt x="207" y="961"/>
                      <a:pt x="207" y="951"/>
                    </a:cubicBezTo>
                    <a:cubicBezTo>
                      <a:pt x="207" y="944"/>
                      <a:pt x="206" y="938"/>
                      <a:pt x="203" y="932"/>
                    </a:cubicBezTo>
                    <a:cubicBezTo>
                      <a:pt x="201" y="926"/>
                      <a:pt x="198" y="920"/>
                      <a:pt x="193" y="916"/>
                    </a:cubicBezTo>
                    <a:cubicBezTo>
                      <a:pt x="188" y="912"/>
                      <a:pt x="180" y="908"/>
                      <a:pt x="170" y="902"/>
                    </a:cubicBezTo>
                    <a:cubicBezTo>
                      <a:pt x="169" y="902"/>
                      <a:pt x="169" y="902"/>
                      <a:pt x="169" y="902"/>
                    </a:cubicBezTo>
                    <a:cubicBezTo>
                      <a:pt x="150" y="892"/>
                      <a:pt x="140" y="883"/>
                      <a:pt x="140" y="874"/>
                    </a:cubicBezTo>
                    <a:cubicBezTo>
                      <a:pt x="140" y="869"/>
                      <a:pt x="141" y="864"/>
                      <a:pt x="145" y="861"/>
                    </a:cubicBezTo>
                    <a:cubicBezTo>
                      <a:pt x="149" y="857"/>
                      <a:pt x="154" y="856"/>
                      <a:pt x="160" y="856"/>
                    </a:cubicBezTo>
                    <a:cubicBezTo>
                      <a:pt x="163" y="856"/>
                      <a:pt x="167" y="856"/>
                      <a:pt x="171" y="856"/>
                    </a:cubicBezTo>
                    <a:cubicBezTo>
                      <a:pt x="178" y="858"/>
                      <a:pt x="185" y="861"/>
                      <a:pt x="192" y="866"/>
                    </a:cubicBezTo>
                    <a:cubicBezTo>
                      <a:pt x="192" y="866"/>
                      <a:pt x="192" y="866"/>
                      <a:pt x="199" y="842"/>
                    </a:cubicBezTo>
                    <a:cubicBezTo>
                      <a:pt x="194" y="837"/>
                      <a:pt x="185" y="834"/>
                      <a:pt x="173" y="832"/>
                    </a:cubicBezTo>
                    <a:cubicBezTo>
                      <a:pt x="172" y="832"/>
                      <a:pt x="171" y="832"/>
                      <a:pt x="170" y="832"/>
                    </a:cubicBezTo>
                    <a:cubicBezTo>
                      <a:pt x="170" y="832"/>
                      <a:pt x="170" y="832"/>
                      <a:pt x="170" y="814"/>
                    </a:cubicBezTo>
                    <a:cubicBezTo>
                      <a:pt x="170" y="814"/>
                      <a:pt x="170" y="814"/>
                      <a:pt x="146" y="814"/>
                    </a:cubicBezTo>
                    <a:cubicBezTo>
                      <a:pt x="146" y="814"/>
                      <a:pt x="146" y="814"/>
                      <a:pt x="146" y="833"/>
                    </a:cubicBezTo>
                    <a:cubicBezTo>
                      <a:pt x="139" y="835"/>
                      <a:pt x="134" y="837"/>
                      <a:pt x="129" y="840"/>
                    </a:cubicBezTo>
                    <a:cubicBezTo>
                      <a:pt x="127" y="842"/>
                      <a:pt x="124" y="845"/>
                      <a:pt x="121" y="848"/>
                    </a:cubicBezTo>
                    <a:cubicBezTo>
                      <a:pt x="115" y="856"/>
                      <a:pt x="112" y="864"/>
                      <a:pt x="112" y="874"/>
                    </a:cubicBezTo>
                    <a:cubicBezTo>
                      <a:pt x="112" y="881"/>
                      <a:pt x="113" y="886"/>
                      <a:pt x="115" y="892"/>
                    </a:cubicBezTo>
                    <a:cubicBezTo>
                      <a:pt x="117" y="897"/>
                      <a:pt x="121" y="902"/>
                      <a:pt x="125" y="906"/>
                    </a:cubicBezTo>
                    <a:cubicBezTo>
                      <a:pt x="126" y="907"/>
                      <a:pt x="126" y="907"/>
                      <a:pt x="127" y="907"/>
                    </a:cubicBezTo>
                    <a:cubicBezTo>
                      <a:pt x="127" y="909"/>
                      <a:pt x="129" y="910"/>
                      <a:pt x="131" y="911"/>
                    </a:cubicBezTo>
                    <a:cubicBezTo>
                      <a:pt x="135" y="914"/>
                      <a:pt x="141" y="916"/>
                      <a:pt x="149" y="920"/>
                    </a:cubicBezTo>
                    <a:cubicBezTo>
                      <a:pt x="161" y="926"/>
                      <a:pt x="168" y="932"/>
                      <a:pt x="173" y="937"/>
                    </a:cubicBezTo>
                    <a:cubicBezTo>
                      <a:pt x="177" y="942"/>
                      <a:pt x="179" y="947"/>
                      <a:pt x="179" y="953"/>
                    </a:cubicBezTo>
                    <a:cubicBezTo>
                      <a:pt x="179" y="964"/>
                      <a:pt x="171" y="970"/>
                      <a:pt x="155" y="970"/>
                    </a:cubicBezTo>
                    <a:cubicBezTo>
                      <a:pt x="144" y="970"/>
                      <a:pt x="132" y="966"/>
                      <a:pt x="122" y="958"/>
                    </a:cubicBezTo>
                    <a:cubicBezTo>
                      <a:pt x="122" y="958"/>
                      <a:pt x="122" y="958"/>
                      <a:pt x="111" y="983"/>
                    </a:cubicBezTo>
                    <a:cubicBezTo>
                      <a:pt x="122" y="990"/>
                      <a:pt x="133" y="994"/>
                      <a:pt x="146" y="995"/>
                    </a:cubicBezTo>
                    <a:cubicBezTo>
                      <a:pt x="146" y="995"/>
                      <a:pt x="146" y="995"/>
                      <a:pt x="146" y="1017"/>
                    </a:cubicBezTo>
                    <a:cubicBezTo>
                      <a:pt x="146" y="1017"/>
                      <a:pt x="146" y="1017"/>
                      <a:pt x="170" y="1017"/>
                    </a:cubicBezTo>
                    <a:cubicBezTo>
                      <a:pt x="170" y="1017"/>
                      <a:pt x="170" y="1017"/>
                      <a:pt x="170" y="992"/>
                    </a:cubicBezTo>
                    <a:cubicBezTo>
                      <a:pt x="182" y="989"/>
                      <a:pt x="191" y="984"/>
                      <a:pt x="198" y="97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0000"/>
                  </a:solidFill>
                  <a:effectLst/>
                  <a:uLnTx/>
                  <a:uFillTx/>
                  <a:latin typeface="COOP"/>
                  <a:ea typeface="+mn-ea"/>
                  <a:cs typeface="+mn-cs"/>
                </a:endParaRPr>
              </a:p>
            </p:txBody>
          </p:sp>
        </p:grpSp>
      </p:grpSp>
    </p:spTree>
    <p:extLst>
      <p:ext uri="{BB962C8B-B14F-4D97-AF65-F5344CB8AC3E}">
        <p14:creationId xmlns:p14="http://schemas.microsoft.com/office/powerpoint/2010/main" val="818699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2" descr="A picture containing text, person&#10;&#10;Description automatically generated">
            <a:extLst>
              <a:ext uri="{FF2B5EF4-FFF2-40B4-BE49-F238E27FC236}">
                <a16:creationId xmlns:a16="http://schemas.microsoft.com/office/drawing/2014/main" id="{992E6507-21A4-26C3-AC83-C1EA434291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792" cy="6858000"/>
          </a:xfrm>
          <a:prstGeom prst="rect">
            <a:avLst/>
          </a:prstGeom>
        </p:spPr>
      </p:pic>
      <p:sp>
        <p:nvSpPr>
          <p:cNvPr id="3" name="GradientOverlay">
            <a:extLst>
              <a:ext uri="{FF2B5EF4-FFF2-40B4-BE49-F238E27FC236}">
                <a16:creationId xmlns:a16="http://schemas.microsoft.com/office/drawing/2014/main" id="{07B69342-69D4-0751-0C57-032535EAD72A}"/>
              </a:ext>
            </a:extLst>
          </p:cNvPr>
          <p:cNvSpPr/>
          <p:nvPr>
            <p:custDataLst>
              <p:tags r:id="rId1"/>
            </p:custDataLst>
          </p:nvPr>
        </p:nvSpPr>
        <p:spPr>
          <a:xfrm>
            <a:off x="-2" y="0"/>
            <a:ext cx="12192002" cy="6858001"/>
          </a:xfrm>
          <a:prstGeom prst="rect">
            <a:avLst/>
          </a:prstGeom>
          <a:solidFill>
            <a:schemeClr val="bg1">
              <a:alpha val="80000"/>
            </a:scheme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OP" pitchFamily="2" charset="0"/>
              <a:ea typeface="+mn-ea"/>
              <a:cs typeface="+mn-cs"/>
              <a:sym typeface="+mn-lt"/>
            </a:endParaRPr>
          </a:p>
        </p:txBody>
      </p:sp>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Nyt serviceprogram</a:t>
            </a:r>
            <a:r>
              <a:rPr lang="da-DK" sz="2400" b="0" dirty="0">
                <a:solidFill>
                  <a:schemeClr val="tx2"/>
                </a:solidFill>
              </a:rPr>
              <a:t>| Vi tester og lancerer 3 serviceprincipper</a:t>
            </a:r>
          </a:p>
        </p:txBody>
      </p:sp>
      <p:sp>
        <p:nvSpPr>
          <p:cNvPr id="12" name="Rektangel 11">
            <a:extLst>
              <a:ext uri="{FF2B5EF4-FFF2-40B4-BE49-F238E27FC236}">
                <a16:creationId xmlns:a16="http://schemas.microsoft.com/office/drawing/2014/main" id="{DB3448BA-2625-B0A7-10B8-E6138D4F6C42}"/>
              </a:ext>
            </a:extLst>
          </p:cNvPr>
          <p:cNvSpPr/>
          <p:nvPr/>
        </p:nvSpPr>
        <p:spPr>
          <a:xfrm>
            <a:off x="2302200" y="1663610"/>
            <a:ext cx="3375619"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400" dirty="0"/>
          </a:p>
        </p:txBody>
      </p:sp>
      <p:sp>
        <p:nvSpPr>
          <p:cNvPr id="11" name="Rektangel 10">
            <a:extLst>
              <a:ext uri="{FF2B5EF4-FFF2-40B4-BE49-F238E27FC236}">
                <a16:creationId xmlns:a16="http://schemas.microsoft.com/office/drawing/2014/main" id="{6B62C5F2-80E3-73D9-6341-B1AFC0E1B847}"/>
              </a:ext>
            </a:extLst>
          </p:cNvPr>
          <p:cNvSpPr/>
          <p:nvPr/>
        </p:nvSpPr>
        <p:spPr>
          <a:xfrm>
            <a:off x="3997919" y="1663611"/>
            <a:ext cx="7724180"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da-DK" sz="1400" b="0" i="0" u="none" strike="noStrike" kern="1200" cap="none" spc="0" normalizeH="0" baseline="0" noProof="0" dirty="0">
                <a:ln>
                  <a:noFill/>
                </a:ln>
                <a:solidFill>
                  <a:prstClr val="black"/>
                </a:solidFill>
                <a:effectLst/>
                <a:uLnTx/>
                <a:uFillTx/>
                <a:latin typeface="COOP" panose="02010504010101010104" pitchFamily="2" charset="0"/>
                <a:ea typeface="+mn-ea"/>
                <a:cs typeface="+mn-cs"/>
              </a:rPr>
              <a:t>Vis overskud og nærvær, når du giver personlig betjening og tag initiativ til dialog. </a:t>
            </a:r>
          </a:p>
          <a:p>
            <a:r>
              <a:rPr kumimoji="0" lang="da-DK" sz="1400" b="0" i="0" u="none" strike="noStrike" kern="1200" cap="none" spc="0" normalizeH="0" baseline="0" noProof="0" dirty="0">
                <a:ln>
                  <a:noFill/>
                </a:ln>
                <a:solidFill>
                  <a:prstClr val="black"/>
                </a:solidFill>
                <a:effectLst/>
                <a:uLnTx/>
                <a:uFillTx/>
                <a:latin typeface="COOP" panose="02010504010101010104" pitchFamily="2" charset="0"/>
                <a:ea typeface="+mn-ea"/>
                <a:cs typeface="+mn-cs"/>
              </a:rPr>
              <a:t>Et ”Er du okay?” til en kollega eller et smil og et ”hej igen” til en kunde gør en forskel</a:t>
            </a:r>
            <a:endParaRPr lang="da-DK" sz="1400" dirty="0"/>
          </a:p>
        </p:txBody>
      </p:sp>
      <p:sp>
        <p:nvSpPr>
          <p:cNvPr id="8" name="Pil: pentagon 7">
            <a:extLst>
              <a:ext uri="{FF2B5EF4-FFF2-40B4-BE49-F238E27FC236}">
                <a16:creationId xmlns:a16="http://schemas.microsoft.com/office/drawing/2014/main" id="{E604293E-24F2-1E92-79D6-61C309DE9764}"/>
              </a:ext>
            </a:extLst>
          </p:cNvPr>
          <p:cNvSpPr/>
          <p:nvPr/>
        </p:nvSpPr>
        <p:spPr>
          <a:xfrm>
            <a:off x="469108" y="1663612"/>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Vær opmærksom</a:t>
            </a:r>
          </a:p>
        </p:txBody>
      </p:sp>
      <p:sp>
        <p:nvSpPr>
          <p:cNvPr id="13" name="Rektangel 12">
            <a:extLst>
              <a:ext uri="{FF2B5EF4-FFF2-40B4-BE49-F238E27FC236}">
                <a16:creationId xmlns:a16="http://schemas.microsoft.com/office/drawing/2014/main" id="{89E68A81-F5C3-62EA-4A16-5A0731DF7907}"/>
              </a:ext>
            </a:extLst>
          </p:cNvPr>
          <p:cNvSpPr/>
          <p:nvPr/>
        </p:nvSpPr>
        <p:spPr>
          <a:xfrm>
            <a:off x="2302200" y="3227946"/>
            <a:ext cx="3375619"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400" dirty="0"/>
          </a:p>
        </p:txBody>
      </p:sp>
      <p:sp>
        <p:nvSpPr>
          <p:cNvPr id="14" name="Rektangel 13">
            <a:extLst>
              <a:ext uri="{FF2B5EF4-FFF2-40B4-BE49-F238E27FC236}">
                <a16:creationId xmlns:a16="http://schemas.microsoft.com/office/drawing/2014/main" id="{8ABC75B7-ADF3-0D19-2099-6E65406B5CAC}"/>
              </a:ext>
            </a:extLst>
          </p:cNvPr>
          <p:cNvSpPr/>
          <p:nvPr/>
        </p:nvSpPr>
        <p:spPr>
          <a:xfrm>
            <a:off x="3997919" y="3227947"/>
            <a:ext cx="7724180"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da-DK" sz="1400" b="0" i="0" u="none" strike="noStrike" kern="1200" cap="none" spc="0" normalizeH="0" baseline="0" noProof="0" dirty="0">
                <a:ln>
                  <a:noFill/>
                </a:ln>
                <a:solidFill>
                  <a:prstClr val="black"/>
                </a:solidFill>
                <a:effectLst/>
                <a:uLnTx/>
                <a:uFillTx/>
                <a:latin typeface="COOP" panose="02010504010101010104" pitchFamily="2" charset="0"/>
                <a:ea typeface="+mn-ea"/>
                <a:cs typeface="+mn-cs"/>
              </a:rPr>
              <a:t>Når kunden spørger, finder vi svaret. Du kan ikke vide alt, men du kan altid få hjælp hos dine kollegaer</a:t>
            </a:r>
            <a:endParaRPr lang="da-DK" sz="1400" dirty="0"/>
          </a:p>
        </p:txBody>
      </p:sp>
      <p:sp>
        <p:nvSpPr>
          <p:cNvPr id="15" name="Pil: pentagon 14">
            <a:extLst>
              <a:ext uri="{FF2B5EF4-FFF2-40B4-BE49-F238E27FC236}">
                <a16:creationId xmlns:a16="http://schemas.microsoft.com/office/drawing/2014/main" id="{EF202B8D-AE7E-75A4-9DEA-231D6A64873E}"/>
              </a:ext>
            </a:extLst>
          </p:cNvPr>
          <p:cNvSpPr/>
          <p:nvPr/>
        </p:nvSpPr>
        <p:spPr>
          <a:xfrm>
            <a:off x="469108" y="3227948"/>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Gør det nemt</a:t>
            </a:r>
          </a:p>
        </p:txBody>
      </p:sp>
      <p:sp>
        <p:nvSpPr>
          <p:cNvPr id="16" name="Rektangel 15">
            <a:extLst>
              <a:ext uri="{FF2B5EF4-FFF2-40B4-BE49-F238E27FC236}">
                <a16:creationId xmlns:a16="http://schemas.microsoft.com/office/drawing/2014/main" id="{11CB1E1C-E064-AAF0-0AF4-FA779AB8B5C1}"/>
              </a:ext>
            </a:extLst>
          </p:cNvPr>
          <p:cNvSpPr/>
          <p:nvPr/>
        </p:nvSpPr>
        <p:spPr>
          <a:xfrm>
            <a:off x="2302200" y="4792281"/>
            <a:ext cx="3375619"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400" dirty="0"/>
          </a:p>
        </p:txBody>
      </p:sp>
      <p:sp>
        <p:nvSpPr>
          <p:cNvPr id="17" name="Rektangel 16">
            <a:extLst>
              <a:ext uri="{FF2B5EF4-FFF2-40B4-BE49-F238E27FC236}">
                <a16:creationId xmlns:a16="http://schemas.microsoft.com/office/drawing/2014/main" id="{7BE52E0D-15E0-BC5E-0D13-D53C8214B17A}"/>
              </a:ext>
            </a:extLst>
          </p:cNvPr>
          <p:cNvSpPr/>
          <p:nvPr/>
        </p:nvSpPr>
        <p:spPr>
          <a:xfrm>
            <a:off x="3997919" y="4792282"/>
            <a:ext cx="7724180" cy="1197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da-DK" sz="1400" b="0" i="0" u="none" strike="noStrike" kern="1200" cap="none" spc="0" normalizeH="0" baseline="0" noProof="0" dirty="0">
                <a:ln>
                  <a:noFill/>
                </a:ln>
                <a:solidFill>
                  <a:prstClr val="black"/>
                </a:solidFill>
                <a:effectLst/>
                <a:uLnTx/>
                <a:uFillTx/>
                <a:latin typeface="COOP" panose="02010504010101010104" pitchFamily="2" charset="0"/>
                <a:ea typeface="+mn-ea"/>
                <a:cs typeface="+mn-cs"/>
              </a:rPr>
              <a:t>Vi stoler på din evne til at træffe gode beslutninger, så vær ikke bange for at få forrest og tage ansvar. Vi har alle sammen ansvar for at gøre kunderne glade og hjælpe, hvor der er behov</a:t>
            </a:r>
            <a:endParaRPr lang="da-DK" sz="1400" dirty="0"/>
          </a:p>
        </p:txBody>
      </p:sp>
      <p:sp>
        <p:nvSpPr>
          <p:cNvPr id="18" name="Pil: pentagon 17">
            <a:extLst>
              <a:ext uri="{FF2B5EF4-FFF2-40B4-BE49-F238E27FC236}">
                <a16:creationId xmlns:a16="http://schemas.microsoft.com/office/drawing/2014/main" id="{3D59D436-9FC4-3B05-6C89-E66FC3145DCA}"/>
              </a:ext>
            </a:extLst>
          </p:cNvPr>
          <p:cNvSpPr/>
          <p:nvPr/>
        </p:nvSpPr>
        <p:spPr>
          <a:xfrm>
            <a:off x="469108" y="4792283"/>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Tag ejerskab</a:t>
            </a:r>
          </a:p>
        </p:txBody>
      </p:sp>
    </p:spTree>
    <p:extLst>
      <p:ext uri="{BB962C8B-B14F-4D97-AF65-F5344CB8AC3E}">
        <p14:creationId xmlns:p14="http://schemas.microsoft.com/office/powerpoint/2010/main" val="1362405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D503CF4-A8CF-483D-8E9E-C969EFF5A4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think-cell data - do not delete" hidden="1">
                        <a:extLst>
                          <a:ext uri="{FF2B5EF4-FFF2-40B4-BE49-F238E27FC236}">
                            <a16:creationId xmlns:a16="http://schemas.microsoft.com/office/drawing/2014/main" id="{4D503CF4-A8CF-483D-8E9E-C969EFF5A4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5CB6C2-72C6-43F7-8DD1-CFDD53D6CFA1}"/>
              </a:ext>
            </a:extLst>
          </p:cNvPr>
          <p:cNvSpPr>
            <a:spLocks noGrp="1"/>
          </p:cNvSpPr>
          <p:nvPr>
            <p:ph type="title"/>
          </p:nvPr>
        </p:nvSpPr>
        <p:spPr>
          <a:xfrm>
            <a:off x="469900" y="402586"/>
            <a:ext cx="11312797" cy="853141"/>
          </a:xfrm>
        </p:spPr>
        <p:txBody>
          <a:bodyPr vert="horz"/>
          <a:lstStyle/>
          <a:p>
            <a:r>
              <a:rPr lang="da-DK"/>
              <a:t>Unikke aktiver</a:t>
            </a:r>
            <a:r>
              <a:rPr lang="da-DK" b="0"/>
              <a:t> | Coop er en stærk spiller på det danske marked og har en lang række unikke aktiver</a:t>
            </a:r>
          </a:p>
        </p:txBody>
      </p:sp>
      <p:sp>
        <p:nvSpPr>
          <p:cNvPr id="47" name="TextBox 46">
            <a:extLst>
              <a:ext uri="{FF2B5EF4-FFF2-40B4-BE49-F238E27FC236}">
                <a16:creationId xmlns:a16="http://schemas.microsoft.com/office/drawing/2014/main" id="{385B8C14-4643-8A17-3518-6EF90F8758D7}"/>
              </a:ext>
            </a:extLst>
          </p:cNvPr>
          <p:cNvSpPr txBox="1"/>
          <p:nvPr/>
        </p:nvSpPr>
        <p:spPr>
          <a:xfrm>
            <a:off x="11401697" y="6435813"/>
            <a:ext cx="381000" cy="123111"/>
          </a:xfrm>
          <a:prstGeom prst="rect">
            <a:avLst/>
          </a:prstGeom>
          <a:noFill/>
        </p:spPr>
        <p:txBody>
          <a:bodyPr wrap="square" lIns="0" tIns="0" rIns="0" bIns="0" rtlCol="0" anchor="b">
            <a:spAutoFit/>
          </a:bodyPr>
          <a:lstStyle/>
          <a:p>
            <a:pPr marL="0" marR="0" indent="0" algn="r" defTabSz="914400" eaLnBrk="1" fontAlgn="auto" latinLnBrk="0" hangingPunct="1">
              <a:lnSpc>
                <a:spcPct val="100000"/>
              </a:lnSpc>
              <a:spcBef>
                <a:spcPts val="0"/>
              </a:spcBef>
              <a:spcAft>
                <a:spcPts val="0"/>
              </a:spcAft>
              <a:buClrTx/>
              <a:buSzTx/>
              <a:buFontTx/>
              <a:buNone/>
              <a:tabLst/>
              <a:defRPr/>
            </a:pPr>
            <a:fld id="{DFCF27A5-1A5B-48D3-A060-2758FFBB1ADD}" type="slidenum">
              <a:rPr lang="da-DK" sz="800" kern="1200" smtClean="0">
                <a:solidFill>
                  <a:schemeClr val="bg1">
                    <a:lumMod val="50000"/>
                  </a:schemeClr>
                </a:solidFill>
                <a:latin typeface="+mn-lt"/>
                <a:ea typeface="+mn-ea"/>
                <a:cs typeface="+mn-cs"/>
                <a:sym typeface="Trebuchet MS" panose="020B0603020202020204" pitchFamily="34" charset="0"/>
              </a:rPr>
              <a:pPr marL="0" marR="0" indent="0" algn="r" defTabSz="914400" eaLnBrk="1" fontAlgn="auto" latinLnBrk="0" hangingPunct="1">
                <a:lnSpc>
                  <a:spcPct val="100000"/>
                </a:lnSpc>
                <a:spcBef>
                  <a:spcPts val="0"/>
                </a:spcBef>
                <a:spcAft>
                  <a:spcPts val="0"/>
                </a:spcAft>
                <a:buClrTx/>
                <a:buSzTx/>
                <a:buFontTx/>
                <a:buNone/>
                <a:tabLst/>
                <a:defRPr/>
              </a:pPr>
              <a:t>3</a:t>
            </a:fld>
            <a:endParaRPr lang="da-DK" sz="800" kern="1200">
              <a:solidFill>
                <a:schemeClr val="bg1">
                  <a:lumMod val="50000"/>
                </a:schemeClr>
              </a:solidFill>
              <a:latin typeface="+mn-lt"/>
              <a:ea typeface="+mn-ea"/>
              <a:cs typeface="+mn-cs"/>
              <a:sym typeface="Trebuchet MS" panose="020B0603020202020204" pitchFamily="34" charset="0"/>
            </a:endParaRPr>
          </a:p>
        </p:txBody>
      </p:sp>
      <p:grpSp>
        <p:nvGrpSpPr>
          <p:cNvPr id="59" name="Group 58">
            <a:extLst>
              <a:ext uri="{FF2B5EF4-FFF2-40B4-BE49-F238E27FC236}">
                <a16:creationId xmlns:a16="http://schemas.microsoft.com/office/drawing/2014/main" id="{7461A43B-B144-A8AC-FD96-0487A03D008F}"/>
              </a:ext>
            </a:extLst>
          </p:cNvPr>
          <p:cNvGrpSpPr/>
          <p:nvPr/>
        </p:nvGrpSpPr>
        <p:grpSpPr>
          <a:xfrm>
            <a:off x="538428" y="1255727"/>
            <a:ext cx="2191052" cy="2439972"/>
            <a:chOff x="538428" y="1255727"/>
            <a:chExt cx="2191052" cy="2439972"/>
          </a:xfrm>
        </p:grpSpPr>
        <p:pic>
          <p:nvPicPr>
            <p:cNvPr id="11" name="Picture 10">
              <a:extLst>
                <a:ext uri="{FF2B5EF4-FFF2-40B4-BE49-F238E27FC236}">
                  <a16:creationId xmlns:a16="http://schemas.microsoft.com/office/drawing/2014/main" id="{DB5E596D-B72C-03D2-C63D-A3F59DEF3DF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8615" y="1255727"/>
              <a:ext cx="2190678" cy="1746136"/>
            </a:xfrm>
            <a:prstGeom prst="rect">
              <a:avLst/>
            </a:prstGeom>
          </p:spPr>
        </p:pic>
        <p:sp>
          <p:nvSpPr>
            <p:cNvPr id="32" name="TextBox 31">
              <a:extLst>
                <a:ext uri="{FF2B5EF4-FFF2-40B4-BE49-F238E27FC236}">
                  <a16:creationId xmlns:a16="http://schemas.microsoft.com/office/drawing/2014/main" id="{81D0AAC8-F489-1CA8-45D7-F4A632036E0B}"/>
                </a:ext>
              </a:extLst>
            </p:cNvPr>
            <p:cNvSpPr txBox="1">
              <a:spLocks/>
            </p:cNvSpPr>
            <p:nvPr/>
          </p:nvSpPr>
          <p:spPr>
            <a:xfrm>
              <a:off x="538428"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r>
                <a:rPr lang="da-DK" sz="1600" b="1">
                  <a:solidFill>
                    <a:schemeClr val="bg1"/>
                  </a:solidFill>
                </a:rPr>
                <a:t>DK’s største butiksnetværk</a:t>
              </a:r>
            </a:p>
          </p:txBody>
        </p:sp>
        <p:sp>
          <p:nvSpPr>
            <p:cNvPr id="15" name="Rectangle 14">
              <a:extLst>
                <a:ext uri="{FF2B5EF4-FFF2-40B4-BE49-F238E27FC236}">
                  <a16:creationId xmlns:a16="http://schemas.microsoft.com/office/drawing/2014/main" id="{A54873ED-E164-410F-4A12-330F3C7AFD5C}"/>
                </a:ext>
              </a:extLst>
            </p:cNvPr>
            <p:cNvSpPr/>
            <p:nvPr/>
          </p:nvSpPr>
          <p:spPr>
            <a:xfrm>
              <a:off x="538428"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9" name="Group 3078">
            <a:extLst>
              <a:ext uri="{FF2B5EF4-FFF2-40B4-BE49-F238E27FC236}">
                <a16:creationId xmlns:a16="http://schemas.microsoft.com/office/drawing/2014/main" id="{C3597C4E-A6AC-D71E-CC83-39EC3EA128C5}"/>
              </a:ext>
            </a:extLst>
          </p:cNvPr>
          <p:cNvGrpSpPr/>
          <p:nvPr/>
        </p:nvGrpSpPr>
        <p:grpSpPr>
          <a:xfrm>
            <a:off x="2769450" y="1255726"/>
            <a:ext cx="2191053" cy="2439973"/>
            <a:chOff x="2769450" y="1255726"/>
            <a:chExt cx="2191053" cy="2439973"/>
          </a:xfrm>
        </p:grpSpPr>
        <p:pic>
          <p:nvPicPr>
            <p:cNvPr id="57" name="Billede 26" descr="Et billede, der indeholder gulv, bord, mad, indendørs&#10;&#10;Automatisk genereret beskrivelse">
              <a:extLst>
                <a:ext uri="{FF2B5EF4-FFF2-40B4-BE49-F238E27FC236}">
                  <a16:creationId xmlns:a16="http://schemas.microsoft.com/office/drawing/2014/main" id="{775BB8F7-80C2-7993-C899-A36C3D2CEC0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3340"/>
            <a:stretch/>
          </p:blipFill>
          <p:spPr>
            <a:xfrm>
              <a:off x="2769450" y="1255726"/>
              <a:ext cx="2191051" cy="1770455"/>
            </a:xfrm>
            <a:prstGeom prst="rect">
              <a:avLst/>
            </a:prstGeom>
          </p:spPr>
        </p:pic>
        <p:sp>
          <p:nvSpPr>
            <p:cNvPr id="16" name="Rectangle 15">
              <a:extLst>
                <a:ext uri="{FF2B5EF4-FFF2-40B4-BE49-F238E27FC236}">
                  <a16:creationId xmlns:a16="http://schemas.microsoft.com/office/drawing/2014/main" id="{B36404B7-65BE-5F26-E4C1-D28CD6CFDB46}"/>
                </a:ext>
              </a:extLst>
            </p:cNvPr>
            <p:cNvSpPr/>
            <p:nvPr/>
          </p:nvSpPr>
          <p:spPr>
            <a:xfrm>
              <a:off x="2769451"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3" name="TextBox 32">
              <a:extLst>
                <a:ext uri="{FF2B5EF4-FFF2-40B4-BE49-F238E27FC236}">
                  <a16:creationId xmlns:a16="http://schemas.microsoft.com/office/drawing/2014/main" id="{AE5CC5F2-0747-A3F9-A918-2779B23980E8}"/>
                </a:ext>
              </a:extLst>
            </p:cNvPr>
            <p:cNvSpPr txBox="1">
              <a:spLocks/>
            </p:cNvSpPr>
            <p:nvPr/>
          </p:nvSpPr>
          <p:spPr>
            <a:xfrm>
              <a:off x="2769451"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Anden størst på dagligvare markedet</a:t>
              </a:r>
            </a:p>
          </p:txBody>
        </p:sp>
      </p:grpSp>
      <p:grpSp>
        <p:nvGrpSpPr>
          <p:cNvPr id="3075" name="Group 3074">
            <a:extLst>
              <a:ext uri="{FF2B5EF4-FFF2-40B4-BE49-F238E27FC236}">
                <a16:creationId xmlns:a16="http://schemas.microsoft.com/office/drawing/2014/main" id="{1712BC3F-20EE-5836-434B-917EA21237B6}"/>
              </a:ext>
            </a:extLst>
          </p:cNvPr>
          <p:cNvGrpSpPr/>
          <p:nvPr/>
        </p:nvGrpSpPr>
        <p:grpSpPr>
          <a:xfrm>
            <a:off x="5000471" y="1255727"/>
            <a:ext cx="2191055" cy="2439972"/>
            <a:chOff x="5000471" y="1255727"/>
            <a:chExt cx="2191055" cy="2439972"/>
          </a:xfrm>
        </p:grpSpPr>
        <p:pic>
          <p:nvPicPr>
            <p:cNvPr id="3080" name="Picture 8" descr="2020">
              <a:extLst>
                <a:ext uri="{FF2B5EF4-FFF2-40B4-BE49-F238E27FC236}">
                  <a16:creationId xmlns:a16="http://schemas.microsoft.com/office/drawing/2014/main" id="{EF015FA1-3F9F-4C87-3835-2225F951CE8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000471" y="1255727"/>
              <a:ext cx="2191055" cy="169762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B65D2DB-6A79-9DDA-F7D2-89600D9B6AA2}"/>
                </a:ext>
              </a:extLst>
            </p:cNvPr>
            <p:cNvSpPr txBox="1">
              <a:spLocks/>
            </p:cNvSpPr>
            <p:nvPr/>
          </p:nvSpPr>
          <p:spPr>
            <a:xfrm>
              <a:off x="5000474"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Unik position på ansvarlighed</a:t>
              </a:r>
            </a:p>
          </p:txBody>
        </p:sp>
        <p:sp>
          <p:nvSpPr>
            <p:cNvPr id="17" name="Rectangle 16">
              <a:extLst>
                <a:ext uri="{FF2B5EF4-FFF2-40B4-BE49-F238E27FC236}">
                  <a16:creationId xmlns:a16="http://schemas.microsoft.com/office/drawing/2014/main" id="{0BFBFFEA-B8CF-0451-8254-6898858B52AF}"/>
                </a:ext>
              </a:extLst>
            </p:cNvPr>
            <p:cNvSpPr/>
            <p:nvPr/>
          </p:nvSpPr>
          <p:spPr>
            <a:xfrm>
              <a:off x="5000474"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2" name="Group 3071">
            <a:extLst>
              <a:ext uri="{FF2B5EF4-FFF2-40B4-BE49-F238E27FC236}">
                <a16:creationId xmlns:a16="http://schemas.microsoft.com/office/drawing/2014/main" id="{9F5CE05C-1D87-90E4-926A-218903A865E8}"/>
              </a:ext>
            </a:extLst>
          </p:cNvPr>
          <p:cNvGrpSpPr/>
          <p:nvPr/>
        </p:nvGrpSpPr>
        <p:grpSpPr>
          <a:xfrm>
            <a:off x="9462519" y="1255727"/>
            <a:ext cx="2197827" cy="2439972"/>
            <a:chOff x="9462519" y="1255727"/>
            <a:chExt cx="2197827" cy="2439972"/>
          </a:xfrm>
        </p:grpSpPr>
        <p:pic>
          <p:nvPicPr>
            <p:cNvPr id="48" name="Picture 4" descr="Økologi varer gruppe">
              <a:extLst>
                <a:ext uri="{FF2B5EF4-FFF2-40B4-BE49-F238E27FC236}">
                  <a16:creationId xmlns:a16="http://schemas.microsoft.com/office/drawing/2014/main" id="{A0297CCB-8EED-36DE-C9A8-258287023A4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9462519" y="1255727"/>
              <a:ext cx="2197827" cy="170547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898745BC-708E-8449-27FA-CA194EF4FFB3}"/>
                </a:ext>
              </a:extLst>
            </p:cNvPr>
            <p:cNvSpPr txBox="1">
              <a:spLocks/>
            </p:cNvSpPr>
            <p:nvPr/>
          </p:nvSpPr>
          <p:spPr>
            <a:xfrm>
              <a:off x="9462520"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Stærke egne varemærker</a:t>
              </a:r>
            </a:p>
          </p:txBody>
        </p:sp>
        <p:sp>
          <p:nvSpPr>
            <p:cNvPr id="20" name="Rectangle 19">
              <a:extLst>
                <a:ext uri="{FF2B5EF4-FFF2-40B4-BE49-F238E27FC236}">
                  <a16:creationId xmlns:a16="http://schemas.microsoft.com/office/drawing/2014/main" id="{B12B399C-982F-45F8-2C41-D9416F597B6C}"/>
                </a:ext>
              </a:extLst>
            </p:cNvPr>
            <p:cNvSpPr/>
            <p:nvPr/>
          </p:nvSpPr>
          <p:spPr>
            <a:xfrm>
              <a:off x="9462520"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73" name="Group 3072">
            <a:extLst>
              <a:ext uri="{FF2B5EF4-FFF2-40B4-BE49-F238E27FC236}">
                <a16:creationId xmlns:a16="http://schemas.microsoft.com/office/drawing/2014/main" id="{E9FAFE04-1A33-832A-6434-6D7597A1E7B0}"/>
              </a:ext>
            </a:extLst>
          </p:cNvPr>
          <p:cNvGrpSpPr/>
          <p:nvPr/>
        </p:nvGrpSpPr>
        <p:grpSpPr>
          <a:xfrm>
            <a:off x="7231497" y="1255727"/>
            <a:ext cx="2191052" cy="2439972"/>
            <a:chOff x="7231497" y="1255727"/>
            <a:chExt cx="2191052" cy="2439972"/>
          </a:xfrm>
        </p:grpSpPr>
        <p:sp>
          <p:nvSpPr>
            <p:cNvPr id="37" name="TextBox 36">
              <a:extLst>
                <a:ext uri="{FF2B5EF4-FFF2-40B4-BE49-F238E27FC236}">
                  <a16:creationId xmlns:a16="http://schemas.microsoft.com/office/drawing/2014/main" id="{DC9650D3-7E1B-0B05-DA06-016D9BC73AD9}"/>
                </a:ext>
              </a:extLst>
            </p:cNvPr>
            <p:cNvSpPr txBox="1">
              <a:spLocks/>
            </p:cNvSpPr>
            <p:nvPr/>
          </p:nvSpPr>
          <p:spPr>
            <a:xfrm>
              <a:off x="7231497" y="2961202"/>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Førende loyalitetsprogram</a:t>
              </a:r>
            </a:p>
          </p:txBody>
        </p:sp>
        <p:sp>
          <p:nvSpPr>
            <p:cNvPr id="19" name="Rectangle 18">
              <a:extLst>
                <a:ext uri="{FF2B5EF4-FFF2-40B4-BE49-F238E27FC236}">
                  <a16:creationId xmlns:a16="http://schemas.microsoft.com/office/drawing/2014/main" id="{2FBE714C-ED39-BF68-68F3-C33F680F16AB}"/>
                </a:ext>
              </a:extLst>
            </p:cNvPr>
            <p:cNvSpPr/>
            <p:nvPr/>
          </p:nvSpPr>
          <p:spPr>
            <a:xfrm>
              <a:off x="7231497" y="1255727"/>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5" name="Picture 24" descr="A screen shot of a cell phone&#10;&#10;Description automatically generated">
              <a:extLst>
                <a:ext uri="{FF2B5EF4-FFF2-40B4-BE49-F238E27FC236}">
                  <a16:creationId xmlns:a16="http://schemas.microsoft.com/office/drawing/2014/main" id="{2C648434-65D5-BD52-DCB5-BC1E37FBA7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10242" y="1315509"/>
              <a:ext cx="833563" cy="1583769"/>
            </a:xfrm>
            <a:prstGeom prst="rect">
              <a:avLst/>
            </a:prstGeom>
          </p:spPr>
        </p:pic>
      </p:grpSp>
      <p:grpSp>
        <p:nvGrpSpPr>
          <p:cNvPr id="60" name="Group 59">
            <a:extLst>
              <a:ext uri="{FF2B5EF4-FFF2-40B4-BE49-F238E27FC236}">
                <a16:creationId xmlns:a16="http://schemas.microsoft.com/office/drawing/2014/main" id="{8E9CB63F-99AA-ACDA-CF9D-A18B3DD738F5}"/>
              </a:ext>
            </a:extLst>
          </p:cNvPr>
          <p:cNvGrpSpPr/>
          <p:nvPr/>
        </p:nvGrpSpPr>
        <p:grpSpPr>
          <a:xfrm>
            <a:off x="545041" y="3814344"/>
            <a:ext cx="2191054" cy="2440577"/>
            <a:chOff x="1697981" y="3814344"/>
            <a:chExt cx="2191054" cy="2440577"/>
          </a:xfrm>
        </p:grpSpPr>
        <p:pic>
          <p:nvPicPr>
            <p:cNvPr id="38" name="Picture 37" descr="A picture containing building, outdoor, sky, road&#10;&#10;Description automatically generated">
              <a:extLst>
                <a:ext uri="{FF2B5EF4-FFF2-40B4-BE49-F238E27FC236}">
                  <a16:creationId xmlns:a16="http://schemas.microsoft.com/office/drawing/2014/main" id="{FAB9437B-C49F-6799-9180-585B3B0344E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697981" y="3814948"/>
              <a:ext cx="2191053" cy="1704268"/>
            </a:xfrm>
            <a:prstGeom prst="rect">
              <a:avLst/>
            </a:prstGeom>
          </p:spPr>
        </p:pic>
        <p:sp>
          <p:nvSpPr>
            <p:cNvPr id="39" name="TextBox 38">
              <a:extLst>
                <a:ext uri="{FF2B5EF4-FFF2-40B4-BE49-F238E27FC236}">
                  <a16:creationId xmlns:a16="http://schemas.microsoft.com/office/drawing/2014/main" id="{201FEC22-08D5-0C56-75B0-308A472675E1}"/>
                </a:ext>
              </a:extLst>
            </p:cNvPr>
            <p:cNvSpPr txBox="1">
              <a:spLocks/>
            </p:cNvSpPr>
            <p:nvPr/>
          </p:nvSpPr>
          <p:spPr>
            <a:xfrm>
              <a:off x="1697983" y="5520424"/>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365 – DK’s hurtigst voksende kæde</a:t>
              </a:r>
            </a:p>
          </p:txBody>
        </p:sp>
        <p:sp>
          <p:nvSpPr>
            <p:cNvPr id="27" name="Rectangle 26">
              <a:extLst>
                <a:ext uri="{FF2B5EF4-FFF2-40B4-BE49-F238E27FC236}">
                  <a16:creationId xmlns:a16="http://schemas.microsoft.com/office/drawing/2014/main" id="{B30008ED-C12F-A39F-EF23-CD49D6295BFD}"/>
                </a:ext>
              </a:extLst>
            </p:cNvPr>
            <p:cNvSpPr/>
            <p:nvPr/>
          </p:nvSpPr>
          <p:spPr>
            <a:xfrm>
              <a:off x="1697983"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1" name="Group 60">
            <a:extLst>
              <a:ext uri="{FF2B5EF4-FFF2-40B4-BE49-F238E27FC236}">
                <a16:creationId xmlns:a16="http://schemas.microsoft.com/office/drawing/2014/main" id="{75CEB00A-46BC-65D7-4DB4-9308FF3B9D25}"/>
              </a:ext>
            </a:extLst>
          </p:cNvPr>
          <p:cNvGrpSpPr/>
          <p:nvPr/>
        </p:nvGrpSpPr>
        <p:grpSpPr>
          <a:xfrm>
            <a:off x="2776066" y="3814344"/>
            <a:ext cx="2191052" cy="2439973"/>
            <a:chOff x="3929006" y="3814344"/>
            <a:chExt cx="2191052" cy="2439973"/>
          </a:xfrm>
        </p:grpSpPr>
        <p:pic>
          <p:nvPicPr>
            <p:cNvPr id="49" name="Billede 8" descr="Et billede, der indeholder tekst, indendørs, person, butik&#10;&#10;Automatisk genereret beskrivelse">
              <a:extLst>
                <a:ext uri="{FF2B5EF4-FFF2-40B4-BE49-F238E27FC236}">
                  <a16:creationId xmlns:a16="http://schemas.microsoft.com/office/drawing/2014/main" id="{B5F15A8F-F472-0AFF-2F24-9A3CBE15AAA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929006" y="3814344"/>
              <a:ext cx="2191052" cy="1718503"/>
            </a:xfrm>
            <a:prstGeom prst="rect">
              <a:avLst/>
            </a:prstGeom>
          </p:spPr>
        </p:pic>
        <p:sp>
          <p:nvSpPr>
            <p:cNvPr id="40" name="TextBox 39">
              <a:extLst>
                <a:ext uri="{FF2B5EF4-FFF2-40B4-BE49-F238E27FC236}">
                  <a16:creationId xmlns:a16="http://schemas.microsoft.com/office/drawing/2014/main" id="{8F52ED5E-F57C-2EAC-28EA-C0D998B2425E}"/>
                </a:ext>
              </a:extLst>
            </p:cNvPr>
            <p:cNvSpPr txBox="1">
              <a:spLocks/>
            </p:cNvSpPr>
            <p:nvPr/>
          </p:nvSpPr>
          <p:spPr>
            <a:xfrm>
              <a:off x="3929006"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~2 mio. medlemmer  (ejere)</a:t>
              </a:r>
            </a:p>
          </p:txBody>
        </p:sp>
        <p:sp>
          <p:nvSpPr>
            <p:cNvPr id="29" name="Rectangle 28">
              <a:extLst>
                <a:ext uri="{FF2B5EF4-FFF2-40B4-BE49-F238E27FC236}">
                  <a16:creationId xmlns:a16="http://schemas.microsoft.com/office/drawing/2014/main" id="{39FB3983-77B8-4EDF-44F6-962BB58AEADA}"/>
                </a:ext>
              </a:extLst>
            </p:cNvPr>
            <p:cNvSpPr/>
            <p:nvPr/>
          </p:nvSpPr>
          <p:spPr>
            <a:xfrm>
              <a:off x="3929006"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2" name="Group 61">
            <a:extLst>
              <a:ext uri="{FF2B5EF4-FFF2-40B4-BE49-F238E27FC236}">
                <a16:creationId xmlns:a16="http://schemas.microsoft.com/office/drawing/2014/main" id="{6E65B43D-2858-7B7C-D8EC-EAC34A19EFF5}"/>
              </a:ext>
            </a:extLst>
          </p:cNvPr>
          <p:cNvGrpSpPr/>
          <p:nvPr/>
        </p:nvGrpSpPr>
        <p:grpSpPr>
          <a:xfrm>
            <a:off x="5007089" y="3814344"/>
            <a:ext cx="2191052" cy="2439973"/>
            <a:chOff x="6160029" y="3814344"/>
            <a:chExt cx="2191052" cy="2439973"/>
          </a:xfrm>
        </p:grpSpPr>
        <p:pic>
          <p:nvPicPr>
            <p:cNvPr id="46" name="Billede 3" descr="Et billede, der indeholder person, træ, udendørs, personer&#10;&#10;Automatisk genereret beskrivelse">
              <a:extLst>
                <a:ext uri="{FF2B5EF4-FFF2-40B4-BE49-F238E27FC236}">
                  <a16:creationId xmlns:a16="http://schemas.microsoft.com/office/drawing/2014/main" id="{7084A015-1D8C-8332-E9C8-15613D198FD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160030" y="3814773"/>
              <a:ext cx="2191051" cy="1703611"/>
            </a:xfrm>
            <a:prstGeom prst="rect">
              <a:avLst/>
            </a:prstGeom>
          </p:spPr>
        </p:pic>
        <p:sp>
          <p:nvSpPr>
            <p:cNvPr id="41" name="TextBox 40">
              <a:extLst>
                <a:ext uri="{FF2B5EF4-FFF2-40B4-BE49-F238E27FC236}">
                  <a16:creationId xmlns:a16="http://schemas.microsoft.com/office/drawing/2014/main" id="{D62015FD-4E0A-D3E6-3299-E887AEB4DFCE}"/>
                </a:ext>
              </a:extLst>
            </p:cNvPr>
            <p:cNvSpPr txBox="1">
              <a:spLocks/>
            </p:cNvSpPr>
            <p:nvPr/>
          </p:nvSpPr>
          <p:spPr>
            <a:xfrm>
              <a:off x="6160029"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Stærk lokal forankring</a:t>
              </a:r>
            </a:p>
          </p:txBody>
        </p:sp>
        <p:sp>
          <p:nvSpPr>
            <p:cNvPr id="34" name="Rectangle 33">
              <a:extLst>
                <a:ext uri="{FF2B5EF4-FFF2-40B4-BE49-F238E27FC236}">
                  <a16:creationId xmlns:a16="http://schemas.microsoft.com/office/drawing/2014/main" id="{1390C281-E631-57F6-D7C7-05F55CA1EC1F}"/>
                </a:ext>
              </a:extLst>
            </p:cNvPr>
            <p:cNvSpPr/>
            <p:nvPr/>
          </p:nvSpPr>
          <p:spPr>
            <a:xfrm>
              <a:off x="6160029"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8" name="Group 17">
            <a:extLst>
              <a:ext uri="{FF2B5EF4-FFF2-40B4-BE49-F238E27FC236}">
                <a16:creationId xmlns:a16="http://schemas.microsoft.com/office/drawing/2014/main" id="{374383EF-DB7B-23FB-F363-D4048CAE7D51}"/>
              </a:ext>
            </a:extLst>
          </p:cNvPr>
          <p:cNvGrpSpPr/>
          <p:nvPr/>
        </p:nvGrpSpPr>
        <p:grpSpPr>
          <a:xfrm>
            <a:off x="7238111" y="3814344"/>
            <a:ext cx="2192338" cy="2439973"/>
            <a:chOff x="7238111" y="3814344"/>
            <a:chExt cx="2192338" cy="2439973"/>
          </a:xfrm>
        </p:grpSpPr>
        <p:pic>
          <p:nvPicPr>
            <p:cNvPr id="1030" name="Picture 6" descr="Coop har besluttet at åbne en SuperBrugsen i Nærheden og har derfor investeret i at få bygget lokaler i bydelen.">
              <a:extLst>
                <a:ext uri="{FF2B5EF4-FFF2-40B4-BE49-F238E27FC236}">
                  <a16:creationId xmlns:a16="http://schemas.microsoft.com/office/drawing/2014/main" id="{85D9CCCA-1686-3A2E-B3C1-6100AD30E40B}"/>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7238111" y="3814344"/>
              <a:ext cx="2192338" cy="170404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9F1E3530-09B4-D596-DC3B-4F0F35AE8377}"/>
                </a:ext>
              </a:extLst>
            </p:cNvPr>
            <p:cNvSpPr txBox="1">
              <a:spLocks/>
            </p:cNvSpPr>
            <p:nvPr/>
          </p:nvSpPr>
          <p:spPr>
            <a:xfrm>
              <a:off x="7238112"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Mange attraktive lokationer &amp; ejendomme</a:t>
              </a:r>
            </a:p>
          </p:txBody>
        </p:sp>
        <p:sp>
          <p:nvSpPr>
            <p:cNvPr id="36" name="Rectangle 35">
              <a:extLst>
                <a:ext uri="{FF2B5EF4-FFF2-40B4-BE49-F238E27FC236}">
                  <a16:creationId xmlns:a16="http://schemas.microsoft.com/office/drawing/2014/main" id="{2EB77A85-39D6-A024-D900-DA418E01BEF7}"/>
                </a:ext>
              </a:extLst>
            </p:cNvPr>
            <p:cNvSpPr/>
            <p:nvPr/>
          </p:nvSpPr>
          <p:spPr>
            <a:xfrm>
              <a:off x="7238112"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1" name="Group 20">
            <a:extLst>
              <a:ext uri="{FF2B5EF4-FFF2-40B4-BE49-F238E27FC236}">
                <a16:creationId xmlns:a16="http://schemas.microsoft.com/office/drawing/2014/main" id="{2A2CEB84-D59A-AA98-CCB5-F35E0FB17770}"/>
              </a:ext>
            </a:extLst>
          </p:cNvPr>
          <p:cNvGrpSpPr/>
          <p:nvPr/>
        </p:nvGrpSpPr>
        <p:grpSpPr>
          <a:xfrm>
            <a:off x="9469294" y="3814343"/>
            <a:ext cx="2191052" cy="2440633"/>
            <a:chOff x="9469294" y="3814343"/>
            <a:chExt cx="2191052" cy="2440633"/>
          </a:xfrm>
        </p:grpSpPr>
        <p:pic>
          <p:nvPicPr>
            <p:cNvPr id="1026" name="Picture 2" descr="Historien bag OK - Bliv klogere omkring OKs stiftelse">
              <a:extLst>
                <a:ext uri="{FF2B5EF4-FFF2-40B4-BE49-F238E27FC236}">
                  <a16:creationId xmlns:a16="http://schemas.microsoft.com/office/drawing/2014/main" id="{DBE49133-4A49-A91E-C816-42ECE0B7A0BB}"/>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478660" y="3814343"/>
              <a:ext cx="2177822" cy="178792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1FFD512-0270-1AAB-E42B-8AFAD4EB6C9E}"/>
                </a:ext>
              </a:extLst>
            </p:cNvPr>
            <p:cNvGrpSpPr/>
            <p:nvPr/>
          </p:nvGrpSpPr>
          <p:grpSpPr>
            <a:xfrm>
              <a:off x="9469294" y="3815003"/>
              <a:ext cx="2191052" cy="2439973"/>
              <a:chOff x="8391052" y="3814344"/>
              <a:chExt cx="2191052" cy="2439973"/>
            </a:xfrm>
          </p:grpSpPr>
          <p:sp>
            <p:nvSpPr>
              <p:cNvPr id="9" name="TextBox 8">
                <a:extLst>
                  <a:ext uri="{FF2B5EF4-FFF2-40B4-BE49-F238E27FC236}">
                    <a16:creationId xmlns:a16="http://schemas.microsoft.com/office/drawing/2014/main" id="{7DA65513-4A68-0F7B-03F6-8CCFF62F51BB}"/>
                  </a:ext>
                </a:extLst>
              </p:cNvPr>
              <p:cNvSpPr txBox="1">
                <a:spLocks/>
              </p:cNvSpPr>
              <p:nvPr/>
            </p:nvSpPr>
            <p:spPr>
              <a:xfrm>
                <a:off x="8391052" y="5519820"/>
                <a:ext cx="2191052" cy="734497"/>
              </a:xfrm>
              <a:prstGeom prst="rect">
                <a:avLst/>
              </a:prstGeom>
              <a:solidFill>
                <a:schemeClr val="tx2"/>
              </a:solidFill>
              <a:ln w="19050" cap="rnd">
                <a:solidFill>
                  <a:schemeClr val="tx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a:defRPr sz="1600" b="1">
                    <a:solidFill>
                      <a:schemeClr val="bg1"/>
                    </a:solidFill>
                  </a:defRPr>
                </a:lvl1pPr>
              </a:lstStyle>
              <a:p>
                <a:r>
                  <a:rPr lang="da-DK"/>
                  <a:t>Tæt samarbejde med OK</a:t>
                </a:r>
              </a:p>
            </p:txBody>
          </p:sp>
          <p:sp>
            <p:nvSpPr>
              <p:cNvPr id="10" name="Rectangle 9">
                <a:extLst>
                  <a:ext uri="{FF2B5EF4-FFF2-40B4-BE49-F238E27FC236}">
                    <a16:creationId xmlns:a16="http://schemas.microsoft.com/office/drawing/2014/main" id="{87638518-EF3A-119E-E119-78D09C4F73F6}"/>
                  </a:ext>
                </a:extLst>
              </p:cNvPr>
              <p:cNvSpPr/>
              <p:nvPr/>
            </p:nvSpPr>
            <p:spPr>
              <a:xfrm>
                <a:off x="8391052" y="3814344"/>
                <a:ext cx="2191052" cy="1705476"/>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Tree>
    <p:extLst>
      <p:ext uri="{BB962C8B-B14F-4D97-AF65-F5344CB8AC3E}">
        <p14:creationId xmlns:p14="http://schemas.microsoft.com/office/powerpoint/2010/main" val="97696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2" descr="A picture containing text, person&#10;&#10;Description automatically generated">
            <a:extLst>
              <a:ext uri="{FF2B5EF4-FFF2-40B4-BE49-F238E27FC236}">
                <a16:creationId xmlns:a16="http://schemas.microsoft.com/office/drawing/2014/main" id="{7DC03A78-BDC4-A654-A2CD-FC3A6586B35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12192792" cy="6858000"/>
          </a:xfrm>
          <a:prstGeom prst="rect">
            <a:avLst/>
          </a:prstGeom>
        </p:spPr>
      </p:pic>
      <p:sp>
        <p:nvSpPr>
          <p:cNvPr id="3" name="GradientOverlay">
            <a:extLst>
              <a:ext uri="{FF2B5EF4-FFF2-40B4-BE49-F238E27FC236}">
                <a16:creationId xmlns:a16="http://schemas.microsoft.com/office/drawing/2014/main" id="{D479D231-067A-4505-4F93-8DE217CF421E}"/>
              </a:ext>
            </a:extLst>
          </p:cNvPr>
          <p:cNvSpPr/>
          <p:nvPr>
            <p:custDataLst>
              <p:tags r:id="rId1"/>
            </p:custDataLst>
          </p:nvPr>
        </p:nvSpPr>
        <p:spPr>
          <a:xfrm>
            <a:off x="0" y="-1"/>
            <a:ext cx="12192002" cy="6858001"/>
          </a:xfrm>
          <a:prstGeom prst="rect">
            <a:avLst/>
          </a:prstGeom>
          <a:solidFill>
            <a:schemeClr val="bg1">
              <a:alpha val="80000"/>
            </a:schemeClr>
          </a:solidFill>
          <a:ln w="952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00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OOP" pitchFamily="2" charset="0"/>
              <a:ea typeface="+mn-ea"/>
              <a:cs typeface="+mn-cs"/>
              <a:sym typeface="+mn-lt"/>
            </a:endParaRPr>
          </a:p>
        </p:txBody>
      </p:sp>
      <p:sp>
        <p:nvSpPr>
          <p:cNvPr id="10" name="Title 1">
            <a:extLst>
              <a:ext uri="{FF2B5EF4-FFF2-40B4-BE49-F238E27FC236}">
                <a16:creationId xmlns:a16="http://schemas.microsoft.com/office/drawing/2014/main" id="{BA016F86-4225-DA70-CC97-F8190EEF573D}"/>
              </a:ext>
            </a:extLst>
          </p:cNvPr>
          <p:cNvSpPr txBox="1">
            <a:spLocks/>
          </p:cNvSpPr>
          <p:nvPr/>
        </p:nvSpPr>
        <p:spPr>
          <a:xfrm>
            <a:off x="469900" y="402586"/>
            <a:ext cx="11312797" cy="853141"/>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r>
              <a:rPr lang="da-DK" sz="2400" dirty="0">
                <a:solidFill>
                  <a:schemeClr val="tx2"/>
                </a:solidFill>
              </a:rPr>
              <a:t>Nyt anerkendelsesprogram</a:t>
            </a:r>
            <a:r>
              <a:rPr lang="da-DK" sz="2400" b="0" dirty="0">
                <a:solidFill>
                  <a:schemeClr val="tx2"/>
                </a:solidFill>
              </a:rPr>
              <a:t>| Kollega likes</a:t>
            </a:r>
          </a:p>
        </p:txBody>
      </p:sp>
      <p:pic>
        <p:nvPicPr>
          <p:cNvPr id="4" name="Billede 3">
            <a:extLst>
              <a:ext uri="{FF2B5EF4-FFF2-40B4-BE49-F238E27FC236}">
                <a16:creationId xmlns:a16="http://schemas.microsoft.com/office/drawing/2014/main" id="{AF480EEB-075A-3428-4B66-3049D5E008E8}"/>
              </a:ext>
            </a:extLst>
          </p:cNvPr>
          <p:cNvPicPr>
            <a:picLocks noChangeAspect="1"/>
          </p:cNvPicPr>
          <p:nvPr/>
        </p:nvPicPr>
        <p:blipFill>
          <a:blip r:embed="rId5"/>
          <a:stretch>
            <a:fillRect/>
          </a:stretch>
        </p:blipFill>
        <p:spPr>
          <a:xfrm>
            <a:off x="7403184" y="797833"/>
            <a:ext cx="4182218" cy="5907536"/>
          </a:xfrm>
          <a:prstGeom prst="rect">
            <a:avLst/>
          </a:prstGeom>
        </p:spPr>
      </p:pic>
      <p:sp>
        <p:nvSpPr>
          <p:cNvPr id="5" name="Pil: pentagon 4">
            <a:extLst>
              <a:ext uri="{FF2B5EF4-FFF2-40B4-BE49-F238E27FC236}">
                <a16:creationId xmlns:a16="http://schemas.microsoft.com/office/drawing/2014/main" id="{41BBBAE2-C6B7-1727-7069-78927AE2DC21}"/>
              </a:ext>
            </a:extLst>
          </p:cNvPr>
          <p:cNvSpPr/>
          <p:nvPr/>
        </p:nvSpPr>
        <p:spPr>
          <a:xfrm>
            <a:off x="469108" y="1663612"/>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Vær opmærksom</a:t>
            </a:r>
          </a:p>
        </p:txBody>
      </p:sp>
      <p:sp>
        <p:nvSpPr>
          <p:cNvPr id="6" name="Pil: pentagon 5">
            <a:extLst>
              <a:ext uri="{FF2B5EF4-FFF2-40B4-BE49-F238E27FC236}">
                <a16:creationId xmlns:a16="http://schemas.microsoft.com/office/drawing/2014/main" id="{B296B4BC-4C2A-F1C3-1B13-48CB7A2DDD7C}"/>
              </a:ext>
            </a:extLst>
          </p:cNvPr>
          <p:cNvSpPr/>
          <p:nvPr/>
        </p:nvSpPr>
        <p:spPr>
          <a:xfrm>
            <a:off x="469108" y="3227948"/>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Gør det nemt</a:t>
            </a:r>
          </a:p>
        </p:txBody>
      </p:sp>
      <p:sp>
        <p:nvSpPr>
          <p:cNvPr id="7" name="Pil: pentagon 6">
            <a:extLst>
              <a:ext uri="{FF2B5EF4-FFF2-40B4-BE49-F238E27FC236}">
                <a16:creationId xmlns:a16="http://schemas.microsoft.com/office/drawing/2014/main" id="{44C7AA06-FC0D-E7BE-4B5E-855407608AEE}"/>
              </a:ext>
            </a:extLst>
          </p:cNvPr>
          <p:cNvSpPr/>
          <p:nvPr/>
        </p:nvSpPr>
        <p:spPr>
          <a:xfrm>
            <a:off x="469108" y="4792283"/>
            <a:ext cx="3528811" cy="119773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t>Tag ejerskab</a:t>
            </a:r>
          </a:p>
        </p:txBody>
      </p:sp>
      <p:pic>
        <p:nvPicPr>
          <p:cNvPr id="9" name="Grafik 8" descr="Tommelfingeren opad med massiv udfyldning">
            <a:extLst>
              <a:ext uri="{FF2B5EF4-FFF2-40B4-BE49-F238E27FC236}">
                <a16:creationId xmlns:a16="http://schemas.microsoft.com/office/drawing/2014/main" id="{9498813F-9E88-0696-2E69-5C270FBB20A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67027" y="1487133"/>
            <a:ext cx="1374215" cy="1374215"/>
          </a:xfrm>
          <a:prstGeom prst="rect">
            <a:avLst/>
          </a:prstGeom>
        </p:spPr>
      </p:pic>
      <p:pic>
        <p:nvPicPr>
          <p:cNvPr id="11" name="Grafik 10" descr="Tommelfingeren opad med massiv udfyldning">
            <a:extLst>
              <a:ext uri="{FF2B5EF4-FFF2-40B4-BE49-F238E27FC236}">
                <a16:creationId xmlns:a16="http://schemas.microsoft.com/office/drawing/2014/main" id="{4A149AFD-B92F-6577-0FB0-C87C97F0B8A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67027" y="3051469"/>
            <a:ext cx="1374215" cy="1374215"/>
          </a:xfrm>
          <a:prstGeom prst="rect">
            <a:avLst/>
          </a:prstGeom>
        </p:spPr>
      </p:pic>
      <p:pic>
        <p:nvPicPr>
          <p:cNvPr id="12" name="Grafik 11" descr="Tommelfingeren opad med massiv udfyldning">
            <a:extLst>
              <a:ext uri="{FF2B5EF4-FFF2-40B4-BE49-F238E27FC236}">
                <a16:creationId xmlns:a16="http://schemas.microsoft.com/office/drawing/2014/main" id="{9CDE6101-3A60-E34F-8269-1426B04F64F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67027" y="4615804"/>
            <a:ext cx="1374215" cy="1374215"/>
          </a:xfrm>
          <a:prstGeom prst="rect">
            <a:avLst/>
          </a:prstGeom>
        </p:spPr>
      </p:pic>
    </p:spTree>
    <p:extLst>
      <p:ext uri="{BB962C8B-B14F-4D97-AF65-F5344CB8AC3E}">
        <p14:creationId xmlns:p14="http://schemas.microsoft.com/office/powerpoint/2010/main" val="3165702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E9A33958-2265-4DC0-BF69-C815B07FF9B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3" progId="TCLayout.ActiveDocument.1">
                  <p:embed/>
                </p:oleObj>
              </mc:Choice>
              <mc:Fallback>
                <p:oleObj name="think-cell Slide" r:id="rId4" imgW="404" imgH="403" progId="TCLayout.ActiveDocument.1">
                  <p:embed/>
                  <p:pic>
                    <p:nvPicPr>
                      <p:cNvPr id="5" name="Objekt 4" hidden="1">
                        <a:extLst>
                          <a:ext uri="{FF2B5EF4-FFF2-40B4-BE49-F238E27FC236}">
                            <a16:creationId xmlns:a16="http://schemas.microsoft.com/office/drawing/2014/main" id="{E9A33958-2265-4DC0-BF69-C815B07FF9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26" name="Picture 2" descr="Coop: Mellem idealer og marked - Gå til historien | Nordjyske.dk">
            <a:extLst>
              <a:ext uri="{FF2B5EF4-FFF2-40B4-BE49-F238E27FC236}">
                <a16:creationId xmlns:a16="http://schemas.microsoft.com/office/drawing/2014/main" id="{13104D60-5279-4E64-A339-3B20AB7E6A54}"/>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a:extLst>
              <a:ext uri="{FF2B5EF4-FFF2-40B4-BE49-F238E27FC236}">
                <a16:creationId xmlns:a16="http://schemas.microsoft.com/office/drawing/2014/main" id="{F3FF5092-FEF0-4917-A5A3-98A0B55DC6FF}"/>
              </a:ext>
            </a:extLst>
          </p:cNvPr>
          <p:cNvSpPr/>
          <p:nvPr/>
        </p:nvSpPr>
        <p:spPr>
          <a:xfrm>
            <a:off x="-1" y="0"/>
            <a:ext cx="10728961" cy="6858000"/>
          </a:xfrm>
          <a:prstGeom prst="rect">
            <a:avLst/>
          </a:prstGeom>
          <a:gradFill flip="none" rotWithShape="1">
            <a:gsLst>
              <a:gs pos="0">
                <a:srgbClr val="DCD7C8"/>
              </a:gs>
              <a:gs pos="59000">
                <a:srgbClr val="DCD7C8"/>
              </a:gs>
              <a:gs pos="84000">
                <a:srgbClr val="DCD7C8">
                  <a:alpha val="66000"/>
                </a:srgbClr>
              </a:gs>
              <a:gs pos="100000">
                <a:srgbClr val="DCD7C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4" descr="Pastor H.C. Sonne (1817-80) | fynhistorie.dk">
            <a:extLst>
              <a:ext uri="{FF2B5EF4-FFF2-40B4-BE49-F238E27FC236}">
                <a16:creationId xmlns:a16="http://schemas.microsoft.com/office/drawing/2014/main" id="{68926A88-DEF7-4CE7-BAD6-BDFD40AD6B3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1030" y="555763"/>
            <a:ext cx="3977639" cy="57464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AF1908A9-96EC-4EFF-8168-9513DBB05AAC}"/>
              </a:ext>
            </a:extLst>
          </p:cNvPr>
          <p:cNvSpPr txBox="1"/>
          <p:nvPr/>
        </p:nvSpPr>
        <p:spPr>
          <a:xfrm>
            <a:off x="4833258" y="668014"/>
            <a:ext cx="5416731" cy="5539978"/>
          </a:xfrm>
          <a:prstGeom prst="rect">
            <a:avLst/>
          </a:prstGeom>
          <a:noFill/>
        </p:spPr>
        <p:txBody>
          <a:bodyPr wrap="square" lIns="0" tIns="0" rIns="0" bIns="0" rtlCol="0">
            <a:spAutoFit/>
          </a:bodyPr>
          <a:lstStyle/>
          <a:p>
            <a:pPr algn="l"/>
            <a:r>
              <a:rPr lang="da-DK" sz="6000">
                <a:solidFill>
                  <a:schemeClr val="accent1"/>
                </a:solidFill>
                <a:latin typeface="+mj-lt"/>
              </a:rPr>
              <a:t>Vi kæmper for en </a:t>
            </a:r>
            <a:r>
              <a:rPr lang="da-DK" sz="6000" b="1">
                <a:solidFill>
                  <a:schemeClr val="accent1"/>
                </a:solidFill>
                <a:latin typeface="+mj-lt"/>
              </a:rPr>
              <a:t>bedre</a:t>
            </a:r>
            <a:r>
              <a:rPr lang="da-DK" sz="6000">
                <a:solidFill>
                  <a:schemeClr val="accent1"/>
                </a:solidFill>
                <a:latin typeface="+mj-lt"/>
              </a:rPr>
              <a:t> og mere </a:t>
            </a:r>
            <a:r>
              <a:rPr lang="da-DK" sz="6000" b="1">
                <a:solidFill>
                  <a:schemeClr val="accent1"/>
                </a:solidFill>
                <a:latin typeface="+mj-lt"/>
              </a:rPr>
              <a:t>bæredygtig</a:t>
            </a:r>
            <a:r>
              <a:rPr lang="da-DK" sz="6000">
                <a:solidFill>
                  <a:schemeClr val="accent1"/>
                </a:solidFill>
                <a:latin typeface="+mj-lt"/>
              </a:rPr>
              <a:t> hverdag for alle</a:t>
            </a:r>
            <a:endParaRPr lang="en-US" sz="6000">
              <a:solidFill>
                <a:schemeClr val="accent1"/>
              </a:solidFill>
              <a:latin typeface="+mj-lt"/>
            </a:endParaRPr>
          </a:p>
        </p:txBody>
      </p:sp>
    </p:spTree>
    <p:extLst>
      <p:ext uri="{BB962C8B-B14F-4D97-AF65-F5344CB8AC3E}">
        <p14:creationId xmlns:p14="http://schemas.microsoft.com/office/powerpoint/2010/main" val="338991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085D37D-71E7-4F04-B15C-58AC834E22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0085D37D-71E7-4F04-B15C-58AC834E22A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65666" name="Picture 66">
            <a:extLst>
              <a:ext uri="{FF2B5EF4-FFF2-40B4-BE49-F238E27FC236}">
                <a16:creationId xmlns:a16="http://schemas.microsoft.com/office/drawing/2014/main" id="{E2865841-76A7-404F-AB53-5E4AE739155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588117" y="1452279"/>
            <a:ext cx="2128789"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60" name="Picture 60" descr="Billedresultat for Coop app">
            <a:extLst>
              <a:ext uri="{FF2B5EF4-FFF2-40B4-BE49-F238E27FC236}">
                <a16:creationId xmlns:a16="http://schemas.microsoft.com/office/drawing/2014/main" id="{C49E19CD-3E7B-4882-A089-6E4521D400C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0882" r="30955"/>
          <a:stretch/>
        </p:blipFill>
        <p:spPr bwMode="auto">
          <a:xfrm>
            <a:off x="2753348" y="1452279"/>
            <a:ext cx="2132882"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54" name="Picture 54">
            <a:extLst>
              <a:ext uri="{FF2B5EF4-FFF2-40B4-BE49-F238E27FC236}">
                <a16:creationId xmlns:a16="http://schemas.microsoft.com/office/drawing/2014/main" id="{1169E91C-0799-4480-A1EC-AF44F637E737}"/>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75094" y="1452279"/>
            <a:ext cx="2136973"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30" name="Picture 30" descr="Billedresultat for Tilbud Coop app">
            <a:extLst>
              <a:ext uri="{FF2B5EF4-FFF2-40B4-BE49-F238E27FC236}">
                <a16:creationId xmlns:a16="http://schemas.microsoft.com/office/drawing/2014/main" id="{0D9EAF20-87E8-4AEE-BFCF-B7CE36C4795A}"/>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5027513" y="1452279"/>
            <a:ext cx="2136974" cy="3725854"/>
          </a:xfrm>
          <a:prstGeom prst="rect">
            <a:avLst/>
          </a:prstGeom>
          <a:noFill/>
          <a:extLst>
            <a:ext uri="{909E8E84-426E-40DD-AFC4-6F175D3DCCD1}">
              <a14:hiddenFill xmlns:a14="http://schemas.microsoft.com/office/drawing/2010/main">
                <a:solidFill>
                  <a:srgbClr val="FFFFFF"/>
                </a:solidFill>
              </a14:hiddenFill>
            </a:ext>
          </a:extLst>
        </p:spPr>
      </p:pic>
      <p:pic>
        <p:nvPicPr>
          <p:cNvPr id="665616" name="Picture 16">
            <a:extLst>
              <a:ext uri="{FF2B5EF4-FFF2-40B4-BE49-F238E27FC236}">
                <a16:creationId xmlns:a16="http://schemas.microsoft.com/office/drawing/2014/main" id="{9396225E-3985-4E02-8F8A-E5CD74D45F7A}"/>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rot="5400000">
            <a:off x="6511328" y="2250813"/>
            <a:ext cx="3725855" cy="21287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hidden="1">
            <a:extLst>
              <a:ext uri="{FF2B5EF4-FFF2-40B4-BE49-F238E27FC236}">
                <a16:creationId xmlns:a16="http://schemas.microsoft.com/office/drawing/2014/main" id="{F905C80C-8DFD-4981-9A8B-B83C8F9FC222}"/>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srgbClr val="FFFFFF"/>
              </a:solidFill>
              <a:effectLst/>
              <a:uLnTx/>
              <a:uFillTx/>
              <a:latin typeface="COOP" panose="02010504010101010104" pitchFamily="2" charset="0"/>
              <a:ea typeface="+mn-ea"/>
              <a:cs typeface="+mn-cs"/>
              <a:sym typeface="COOP" panose="02010504010101010104" pitchFamily="2" charset="0"/>
            </a:endParaRPr>
          </a:p>
        </p:txBody>
      </p:sp>
      <p:sp>
        <p:nvSpPr>
          <p:cNvPr id="2" name="Slide Number Placeholder 1">
            <a:extLst>
              <a:ext uri="{FF2B5EF4-FFF2-40B4-BE49-F238E27FC236}">
                <a16:creationId xmlns:a16="http://schemas.microsoft.com/office/drawing/2014/main" id="{6745B0DA-7EDB-46BE-994D-37B905DF4AC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9BE60C-6529-421B-A845-DD15027EA2C7}" type="slidenum">
              <a:rPr kumimoji="0" lang="da-DK"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a-DK" sz="600" b="0" i="0" u="none" strike="noStrike" kern="1200" cap="none" spc="0" normalizeH="0" baseline="0" noProof="0">
              <a:ln>
                <a:noFill/>
              </a:ln>
              <a:solidFill>
                <a:srgbClr val="000000"/>
              </a:solidFill>
              <a:effectLst/>
              <a:uLnTx/>
              <a:uFillTx/>
              <a:latin typeface="COOP"/>
              <a:ea typeface="+mn-ea"/>
              <a:cs typeface="+mn-cs"/>
            </a:endParaRPr>
          </a:p>
        </p:txBody>
      </p:sp>
      <p:sp>
        <p:nvSpPr>
          <p:cNvPr id="4" name="Title 3">
            <a:extLst>
              <a:ext uri="{FF2B5EF4-FFF2-40B4-BE49-F238E27FC236}">
                <a16:creationId xmlns:a16="http://schemas.microsoft.com/office/drawing/2014/main" id="{9F519EE3-6078-4C72-BA40-97CAD7C1F530}"/>
              </a:ext>
            </a:extLst>
          </p:cNvPr>
          <p:cNvSpPr>
            <a:spLocks noGrp="1"/>
          </p:cNvSpPr>
          <p:nvPr>
            <p:ph type="title"/>
          </p:nvPr>
        </p:nvSpPr>
        <p:spPr/>
        <p:txBody>
          <a:bodyPr vert="horz">
            <a:normAutofit/>
          </a:bodyPr>
          <a:lstStyle/>
          <a:p>
            <a:r>
              <a:rPr lang="da-DK">
                <a:latin typeface="+mj-lt"/>
              </a:rPr>
              <a:t>Coop arbejder i forbrugernes tjeneste, og kæmper for dem via fem Coop missioner …  </a:t>
            </a:r>
          </a:p>
        </p:txBody>
      </p:sp>
      <p:sp>
        <p:nvSpPr>
          <p:cNvPr id="8" name="Rectangle 7">
            <a:extLst>
              <a:ext uri="{FF2B5EF4-FFF2-40B4-BE49-F238E27FC236}">
                <a16:creationId xmlns:a16="http://schemas.microsoft.com/office/drawing/2014/main" id="{D70AF0EB-C78B-4274-8D22-51C65A1C88DC}"/>
              </a:ext>
            </a:extLst>
          </p:cNvPr>
          <p:cNvSpPr/>
          <p:nvPr/>
        </p:nvSpPr>
        <p:spPr>
          <a:xfrm>
            <a:off x="475094"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Sundhed &amp; Klima</a:t>
            </a:r>
          </a:p>
        </p:txBody>
      </p:sp>
      <p:sp>
        <p:nvSpPr>
          <p:cNvPr id="28" name="Rectangle 27">
            <a:extLst>
              <a:ext uri="{FF2B5EF4-FFF2-40B4-BE49-F238E27FC236}">
                <a16:creationId xmlns:a16="http://schemas.microsoft.com/office/drawing/2014/main" id="{5F3A0A20-F468-4109-B848-EE019D6C5CD2}"/>
              </a:ext>
            </a:extLst>
          </p:cNvPr>
          <p:cNvSpPr/>
          <p:nvPr/>
        </p:nvSpPr>
        <p:spPr>
          <a:xfrm>
            <a:off x="2753350"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Spare penge</a:t>
            </a:r>
          </a:p>
        </p:txBody>
      </p:sp>
      <p:sp>
        <p:nvSpPr>
          <p:cNvPr id="29" name="Rectangle 28">
            <a:extLst>
              <a:ext uri="{FF2B5EF4-FFF2-40B4-BE49-F238E27FC236}">
                <a16:creationId xmlns:a16="http://schemas.microsoft.com/office/drawing/2014/main" id="{B628E0C6-F1E7-4CCA-9970-E4DAD7EE7BFD}"/>
              </a:ext>
            </a:extLst>
          </p:cNvPr>
          <p:cNvSpPr/>
          <p:nvPr/>
        </p:nvSpPr>
        <p:spPr>
          <a:xfrm>
            <a:off x="5031606"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Spare tid</a:t>
            </a:r>
          </a:p>
        </p:txBody>
      </p:sp>
      <p:sp>
        <p:nvSpPr>
          <p:cNvPr id="30" name="Rectangle 29">
            <a:extLst>
              <a:ext uri="{FF2B5EF4-FFF2-40B4-BE49-F238E27FC236}">
                <a16:creationId xmlns:a16="http://schemas.microsoft.com/office/drawing/2014/main" id="{63B3EC92-4BCB-4B59-8CA0-423910961347}"/>
              </a:ext>
            </a:extLst>
          </p:cNvPr>
          <p:cNvSpPr/>
          <p:nvPr/>
        </p:nvSpPr>
        <p:spPr>
          <a:xfrm>
            <a:off x="9588117"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Lokal forskel</a:t>
            </a:r>
          </a:p>
        </p:txBody>
      </p:sp>
      <p:sp>
        <p:nvSpPr>
          <p:cNvPr id="31" name="Rectangle 30">
            <a:extLst>
              <a:ext uri="{FF2B5EF4-FFF2-40B4-BE49-F238E27FC236}">
                <a16:creationId xmlns:a16="http://schemas.microsoft.com/office/drawing/2014/main" id="{CF739F52-0AED-4E9E-987D-D9DBE12A4194}"/>
              </a:ext>
            </a:extLst>
          </p:cNvPr>
          <p:cNvSpPr/>
          <p:nvPr/>
        </p:nvSpPr>
        <p:spPr>
          <a:xfrm>
            <a:off x="7309863" y="1452279"/>
            <a:ext cx="2136974" cy="3725854"/>
          </a:xfrm>
          <a:prstGeom prst="rect">
            <a:avLst/>
          </a:prstGeom>
          <a:gradFill flip="none" rotWithShape="1">
            <a:gsLst>
              <a:gs pos="0">
                <a:schemeClr val="accent1"/>
              </a:gs>
              <a:gs pos="99000">
                <a:schemeClr val="accent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Bedre mad</a:t>
            </a:r>
          </a:p>
        </p:txBody>
      </p:sp>
    </p:spTree>
    <p:extLst>
      <p:ext uri="{BB962C8B-B14F-4D97-AF65-F5344CB8AC3E}">
        <p14:creationId xmlns:p14="http://schemas.microsoft.com/office/powerpoint/2010/main" val="270914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56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656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56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29"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A5D93CF-73CF-4005-863F-DA281280251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0A5D93CF-73CF-4005-863F-DA281280251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4" name="Rectangle 14">
            <a:extLst>
              <a:ext uri="{FF2B5EF4-FFF2-40B4-BE49-F238E27FC236}">
                <a16:creationId xmlns:a16="http://schemas.microsoft.com/office/drawing/2014/main" id="{5D0457E5-FA4A-4C24-9ABC-F79698C87CC6}"/>
              </a:ext>
            </a:extLst>
          </p:cNvPr>
          <p:cNvSpPr/>
          <p:nvPr/>
        </p:nvSpPr>
        <p:spPr>
          <a:xfrm>
            <a:off x="1" y="-21182"/>
            <a:ext cx="12204734" cy="64861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000000"/>
              </a:solidFill>
              <a:effectLst/>
              <a:uLnTx/>
              <a:uFillTx/>
              <a:latin typeface="COOP"/>
              <a:ea typeface="+mn-ea"/>
              <a:cs typeface="+mn-cs"/>
            </a:endParaRPr>
          </a:p>
        </p:txBody>
      </p:sp>
      <p:pic>
        <p:nvPicPr>
          <p:cNvPr id="57" name="Billede 3" descr="Et billede, der indeholder udendørs, græs, himmel, felt&#10;&#10;Automatisk genereret beskrivelse">
            <a:extLst>
              <a:ext uri="{FF2B5EF4-FFF2-40B4-BE49-F238E27FC236}">
                <a16:creationId xmlns:a16="http://schemas.microsoft.com/office/drawing/2014/main" id="{EA72F3D3-793A-48FA-9FF5-7DE4FC3225A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4" name="Rectangle 3" hidden="1">
            <a:extLst>
              <a:ext uri="{FF2B5EF4-FFF2-40B4-BE49-F238E27FC236}">
                <a16:creationId xmlns:a16="http://schemas.microsoft.com/office/drawing/2014/main" id="{62C4B233-9DB0-4F1D-BF31-46D940E99AB4}"/>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tabLst/>
              <a:defRPr/>
            </a:pPr>
            <a:endParaRPr kumimoji="0" lang="da-DK" sz="2400" b="1" i="0" u="none" strike="noStrike" kern="1200" cap="none" spc="0" normalizeH="0" baseline="0" noProof="0">
              <a:ln>
                <a:noFill/>
              </a:ln>
              <a:solidFill>
                <a:srgbClr val="FFFFFF"/>
              </a:solidFill>
              <a:effectLst/>
              <a:uLnTx/>
              <a:uFillTx/>
              <a:latin typeface="COOP" panose="02010504010101010104" pitchFamily="2" charset="0"/>
              <a:ea typeface="+mn-ea"/>
              <a:cs typeface="+mn-cs"/>
              <a:sym typeface="COOP" panose="02010504010101010104" pitchFamily="2" charset="0"/>
            </a:endParaRPr>
          </a:p>
        </p:txBody>
      </p:sp>
      <p:sp>
        <p:nvSpPr>
          <p:cNvPr id="5" name="Slide Number Placeholder 4">
            <a:extLst>
              <a:ext uri="{FF2B5EF4-FFF2-40B4-BE49-F238E27FC236}">
                <a16:creationId xmlns:a16="http://schemas.microsoft.com/office/drawing/2014/main" id="{656846D5-A66F-483F-84C0-F827BEFD7DF2}"/>
              </a:ext>
            </a:extLst>
          </p:cNvPr>
          <p:cNvSpPr>
            <a:spLocks noGrp="1"/>
          </p:cNvSpPr>
          <p:nvPr>
            <p:ph type="sldNum" sz="quarter" idx="11"/>
          </p:nvPr>
        </p:nvSpPr>
        <p:spPr>
          <a:xfrm>
            <a:off x="10640626" y="6551733"/>
            <a:ext cx="856049" cy="174685"/>
          </a:xfrm>
          <a:prstGeom prst="rect">
            <a:avLst/>
          </a:prstGeom>
        </p:spPr>
        <p:txBody>
          <a:bodyPr vert="horz" lIns="0" tIns="0" rIns="0" bIns="0" rtlCol="0" anchor="b" anchorCtr="0"/>
          <a:lstStyle>
            <a:defPPr>
              <a:defRPr lang="da-DK"/>
            </a:defPPr>
            <a:lvl1pPr marL="0" algn="r"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873C856-2D42-774B-9F3D-A3E810E10692}" type="slidenum">
              <a:rPr kumimoji="0" lang="en-GB" sz="600" b="0" i="0" u="none" strike="noStrike" kern="1200" cap="none" spc="0" normalizeH="0" baseline="0" noProof="0" smtClean="0">
                <a:ln>
                  <a:noFill/>
                </a:ln>
                <a:solidFill>
                  <a:srgbClr val="000000"/>
                </a:solidFill>
                <a:effectLst/>
                <a:uLnTx/>
                <a:uFillTx/>
                <a:latin typeface="COOP"/>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600" b="0" i="0" u="none" strike="noStrike" kern="1200" cap="none" spc="0" normalizeH="0" baseline="0" noProof="0">
              <a:ln>
                <a:noFill/>
              </a:ln>
              <a:solidFill>
                <a:srgbClr val="000000"/>
              </a:solidFill>
              <a:effectLst/>
              <a:uLnTx/>
              <a:uFillTx/>
              <a:latin typeface="COOP"/>
              <a:ea typeface="+mn-ea"/>
              <a:cs typeface="+mn-cs"/>
            </a:endParaRPr>
          </a:p>
        </p:txBody>
      </p:sp>
      <p:pic>
        <p:nvPicPr>
          <p:cNvPr id="27" name="Graphic 11">
            <a:extLst>
              <a:ext uri="{FF2B5EF4-FFF2-40B4-BE49-F238E27FC236}">
                <a16:creationId xmlns:a16="http://schemas.microsoft.com/office/drawing/2014/main" id="{BFDAF06C-ABDF-4E4C-B46F-C7971D6A4D04}"/>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53369" y="6554968"/>
            <a:ext cx="685262" cy="196831"/>
          </a:xfrm>
          <a:prstGeom prst="rect">
            <a:avLst/>
          </a:prstGeom>
        </p:spPr>
      </p:pic>
      <p:sp>
        <p:nvSpPr>
          <p:cNvPr id="28" name="Ligebenet trekant 33">
            <a:extLst>
              <a:ext uri="{FF2B5EF4-FFF2-40B4-BE49-F238E27FC236}">
                <a16:creationId xmlns:a16="http://schemas.microsoft.com/office/drawing/2014/main" id="{DB6F9927-419F-4DE2-9C5C-B642D08E2BF1}"/>
              </a:ext>
            </a:extLst>
          </p:cNvPr>
          <p:cNvSpPr/>
          <p:nvPr/>
        </p:nvSpPr>
        <p:spPr>
          <a:xfrm rot="16200000" flipV="1">
            <a:off x="3940014" y="3997684"/>
            <a:ext cx="4311970" cy="214827"/>
          </a:xfrm>
          <a:prstGeom prst="triangle">
            <a:avLst/>
          </a:prstGeom>
          <a:solidFill>
            <a:schemeClr val="tx2"/>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OOP"/>
              <a:ea typeface="+mn-ea"/>
              <a:cs typeface="+mn-cs"/>
            </a:endParaRPr>
          </a:p>
        </p:txBody>
      </p:sp>
      <p:sp>
        <p:nvSpPr>
          <p:cNvPr id="38" name="Rektangel 35">
            <a:extLst>
              <a:ext uri="{FF2B5EF4-FFF2-40B4-BE49-F238E27FC236}">
                <a16:creationId xmlns:a16="http://schemas.microsoft.com/office/drawing/2014/main" id="{447E8E9E-79ED-415A-A288-79F220C596ED}"/>
              </a:ext>
            </a:extLst>
          </p:cNvPr>
          <p:cNvSpPr/>
          <p:nvPr/>
        </p:nvSpPr>
        <p:spPr>
          <a:xfrm>
            <a:off x="6558090" y="1951063"/>
            <a:ext cx="5029719" cy="4219993"/>
          </a:xfrm>
          <a:prstGeom prst="rect">
            <a:avLst/>
          </a:prstGeom>
          <a:solidFill>
            <a:schemeClr val="bg1">
              <a:alpha val="56000"/>
            </a:schemeClr>
          </a:solidFill>
          <a:ln w="127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OOP"/>
              <a:ea typeface="+mn-ea"/>
              <a:cs typeface="+mn-cs"/>
            </a:endParaRPr>
          </a:p>
        </p:txBody>
      </p:sp>
      <p:sp>
        <p:nvSpPr>
          <p:cNvPr id="39" name="Tekstfelt 62">
            <a:extLst>
              <a:ext uri="{FF2B5EF4-FFF2-40B4-BE49-F238E27FC236}">
                <a16:creationId xmlns:a16="http://schemas.microsoft.com/office/drawing/2014/main" id="{F9E9F2DB-A215-4C35-BD98-2EA87927E865}"/>
              </a:ext>
            </a:extLst>
          </p:cNvPr>
          <p:cNvSpPr txBox="1"/>
          <p:nvPr/>
        </p:nvSpPr>
        <p:spPr>
          <a:xfrm>
            <a:off x="6468192" y="1434058"/>
            <a:ext cx="2462743" cy="6361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C31919"/>
                </a:solidFill>
                <a:effectLst/>
                <a:uLnTx/>
                <a:uFillTx/>
                <a:latin typeface="COOP"/>
                <a:ea typeface="+mn-ea"/>
                <a:cs typeface="+mn-cs"/>
              </a:rPr>
              <a:t>Fremtidens Coop</a:t>
            </a:r>
            <a:endParaRPr kumimoji="0" lang="en-US" sz="1800" b="1" i="0" u="none" strike="noStrike" kern="1200" cap="none" spc="0" normalizeH="0" baseline="0" noProof="0">
              <a:ln>
                <a:noFill/>
              </a:ln>
              <a:solidFill>
                <a:srgbClr val="C31919"/>
              </a:solidFill>
              <a:effectLst/>
              <a:uLnTx/>
              <a:uFillTx/>
              <a:latin typeface="COOP"/>
              <a:ea typeface="+mn-ea"/>
              <a:cs typeface="+mn-cs"/>
            </a:endParaRPr>
          </a:p>
        </p:txBody>
      </p:sp>
      <p:sp>
        <p:nvSpPr>
          <p:cNvPr id="44" name="Rektangel 67">
            <a:extLst>
              <a:ext uri="{FF2B5EF4-FFF2-40B4-BE49-F238E27FC236}">
                <a16:creationId xmlns:a16="http://schemas.microsoft.com/office/drawing/2014/main" id="{1A91D560-0E5E-4B2A-8104-B9B7CD57507F}"/>
              </a:ext>
            </a:extLst>
          </p:cNvPr>
          <p:cNvSpPr/>
          <p:nvPr/>
        </p:nvSpPr>
        <p:spPr>
          <a:xfrm>
            <a:off x="609373" y="1949115"/>
            <a:ext cx="5029719" cy="4211973"/>
          </a:xfrm>
          <a:prstGeom prst="rect">
            <a:avLst/>
          </a:prstGeom>
          <a:solidFill>
            <a:schemeClr val="bg1">
              <a:alpha val="56000"/>
            </a:schemeClr>
          </a:solidFill>
          <a:ln w="127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OOP"/>
              <a:ea typeface="+mn-ea"/>
              <a:cs typeface="+mn-cs"/>
            </a:endParaRPr>
          </a:p>
        </p:txBody>
      </p:sp>
      <p:sp>
        <p:nvSpPr>
          <p:cNvPr id="45" name="Tekstfelt 68">
            <a:extLst>
              <a:ext uri="{FF2B5EF4-FFF2-40B4-BE49-F238E27FC236}">
                <a16:creationId xmlns:a16="http://schemas.microsoft.com/office/drawing/2014/main" id="{85F87A95-9C6E-41FB-94A7-C8030221219C}"/>
              </a:ext>
            </a:extLst>
          </p:cNvPr>
          <p:cNvSpPr txBox="1"/>
          <p:nvPr/>
        </p:nvSpPr>
        <p:spPr>
          <a:xfrm>
            <a:off x="572720" y="1434058"/>
            <a:ext cx="2336515" cy="63618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C31919"/>
                </a:solidFill>
                <a:effectLst/>
                <a:uLnTx/>
                <a:uFillTx/>
                <a:latin typeface="COOP"/>
                <a:ea typeface="+mn-ea"/>
                <a:cs typeface="+mn-cs"/>
              </a:rPr>
              <a:t>Coop anno 2022</a:t>
            </a:r>
            <a:endParaRPr kumimoji="0" lang="en-US" sz="1800" b="1" i="0" u="none" strike="noStrike" kern="1200" cap="none" spc="0" normalizeH="0" baseline="0" noProof="0">
              <a:ln>
                <a:noFill/>
              </a:ln>
              <a:solidFill>
                <a:srgbClr val="C31919"/>
              </a:solidFill>
              <a:effectLst/>
              <a:uLnTx/>
              <a:uFillTx/>
              <a:latin typeface="COOP"/>
              <a:ea typeface="+mn-ea"/>
              <a:cs typeface="+mn-cs"/>
            </a:endParaRPr>
          </a:p>
        </p:txBody>
      </p:sp>
      <p:grpSp>
        <p:nvGrpSpPr>
          <p:cNvPr id="46" name="Gruppe 69">
            <a:extLst>
              <a:ext uri="{FF2B5EF4-FFF2-40B4-BE49-F238E27FC236}">
                <a16:creationId xmlns:a16="http://schemas.microsoft.com/office/drawing/2014/main" id="{64024DAD-B720-4DA7-866A-20F2569DD37D}"/>
              </a:ext>
            </a:extLst>
          </p:cNvPr>
          <p:cNvGrpSpPr/>
          <p:nvPr/>
        </p:nvGrpSpPr>
        <p:grpSpPr>
          <a:xfrm>
            <a:off x="900985" y="2248571"/>
            <a:ext cx="4509937" cy="3691455"/>
            <a:chOff x="1040532" y="2454260"/>
            <a:chExt cx="4137777" cy="3386835"/>
          </a:xfrm>
        </p:grpSpPr>
        <p:pic>
          <p:nvPicPr>
            <p:cNvPr id="47" name="Graphic 50">
              <a:extLst>
                <a:ext uri="{FF2B5EF4-FFF2-40B4-BE49-F238E27FC236}">
                  <a16:creationId xmlns:a16="http://schemas.microsoft.com/office/drawing/2014/main" id="{0CFDB16B-406F-4EE5-BE3E-E42E4C46525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883062" y="3334207"/>
              <a:ext cx="1057026" cy="479695"/>
            </a:xfrm>
            <a:prstGeom prst="rect">
              <a:avLst/>
            </a:prstGeom>
          </p:spPr>
        </p:pic>
        <p:pic>
          <p:nvPicPr>
            <p:cNvPr id="48" name="Graphic 51">
              <a:extLst>
                <a:ext uri="{FF2B5EF4-FFF2-40B4-BE49-F238E27FC236}">
                  <a16:creationId xmlns:a16="http://schemas.microsoft.com/office/drawing/2014/main" id="{2ACAF340-C11D-4FF6-A0DC-D48E7E0CB7BD}"/>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40532" y="4968468"/>
              <a:ext cx="1266921" cy="363461"/>
            </a:xfrm>
            <a:prstGeom prst="rect">
              <a:avLst/>
            </a:prstGeom>
          </p:spPr>
        </p:pic>
        <p:pic>
          <p:nvPicPr>
            <p:cNvPr id="49" name="Picture 33" descr="SB-Coop_Logo_RGB">
              <a:extLst>
                <a:ext uri="{FF2B5EF4-FFF2-40B4-BE49-F238E27FC236}">
                  <a16:creationId xmlns:a16="http://schemas.microsoft.com/office/drawing/2014/main" id="{83B8A966-6F74-486E-9495-8877271BB7B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62114" y="2531859"/>
              <a:ext cx="1186191" cy="58791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5" descr="KV-Coop_Logo_RGB">
              <a:extLst>
                <a:ext uri="{FF2B5EF4-FFF2-40B4-BE49-F238E27FC236}">
                  <a16:creationId xmlns:a16="http://schemas.microsoft.com/office/drawing/2014/main" id="{DB6EDA42-41C9-43D2-BB30-96C5E3B82891}"/>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78191" y="3581394"/>
              <a:ext cx="1186191" cy="58791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7" descr="DB-Coop_Logo_RGB">
              <a:extLst>
                <a:ext uri="{FF2B5EF4-FFF2-40B4-BE49-F238E27FC236}">
                  <a16:creationId xmlns:a16="http://schemas.microsoft.com/office/drawing/2014/main" id="{E6DD1AC1-9F83-4B0E-B3EA-C3D84131D55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3692234" y="2454260"/>
              <a:ext cx="1186192" cy="58791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3" descr="Coop-MAD-Logo">
              <a:extLst>
                <a:ext uri="{FF2B5EF4-FFF2-40B4-BE49-F238E27FC236}">
                  <a16:creationId xmlns:a16="http://schemas.microsoft.com/office/drawing/2014/main" id="{831C9110-ACF7-4884-BA28-3A34353786C1}"/>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929139" y="4082960"/>
              <a:ext cx="1249170" cy="47186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6" descr="coopdk-shopping">
              <a:extLst>
                <a:ext uri="{FF2B5EF4-FFF2-40B4-BE49-F238E27FC236}">
                  <a16:creationId xmlns:a16="http://schemas.microsoft.com/office/drawing/2014/main" id="{70E2D9D0-6D68-4E5E-9AA0-C9A5270159A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442451" y="5308571"/>
              <a:ext cx="1249170" cy="532524"/>
            </a:xfrm>
            <a:prstGeom prst="rect">
              <a:avLst/>
            </a:prstGeom>
            <a:noFill/>
            <a:extLst>
              <a:ext uri="{909E8E84-426E-40DD-AFC4-6F175D3DCCD1}">
                <a14:hiddenFill xmlns:a14="http://schemas.microsoft.com/office/drawing/2010/main">
                  <a:solidFill>
                    <a:srgbClr val="FFFFFF"/>
                  </a:solidFill>
                </a14:hiddenFill>
              </a:ext>
            </a:extLst>
          </p:spPr>
        </p:pic>
        <p:pic>
          <p:nvPicPr>
            <p:cNvPr id="54" name="Billede 77" descr="Et billede, der indeholder tekst, clipart&#10;&#10;Automatisk genereret beskrivelse">
              <a:extLst>
                <a:ext uri="{FF2B5EF4-FFF2-40B4-BE49-F238E27FC236}">
                  <a16:creationId xmlns:a16="http://schemas.microsoft.com/office/drawing/2014/main" id="{BFC34BA3-B6F2-4CFD-A5EB-BF17310A0D81}"/>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2558629" y="4189944"/>
              <a:ext cx="862572" cy="826357"/>
            </a:xfrm>
            <a:prstGeom prst="roundRect">
              <a:avLst>
                <a:gd name="adj" fmla="val 2723"/>
              </a:avLst>
            </a:prstGeom>
          </p:spPr>
        </p:pic>
      </p:grpSp>
      <p:grpSp>
        <p:nvGrpSpPr>
          <p:cNvPr id="29" name="Gruppe 34">
            <a:extLst>
              <a:ext uri="{FF2B5EF4-FFF2-40B4-BE49-F238E27FC236}">
                <a16:creationId xmlns:a16="http://schemas.microsoft.com/office/drawing/2014/main" id="{6014D8F6-FE35-4334-965F-EE68C2C40C00}"/>
              </a:ext>
            </a:extLst>
          </p:cNvPr>
          <p:cNvGrpSpPr/>
          <p:nvPr/>
        </p:nvGrpSpPr>
        <p:grpSpPr>
          <a:xfrm>
            <a:off x="7918621" y="2349560"/>
            <a:ext cx="1938761" cy="960381"/>
            <a:chOff x="6916904" y="3813901"/>
            <a:chExt cx="1158711" cy="573976"/>
          </a:xfrm>
        </p:grpSpPr>
        <p:pic>
          <p:nvPicPr>
            <p:cNvPr id="41" name="Picture 66" descr="Coop_logo">
              <a:extLst>
                <a:ext uri="{FF2B5EF4-FFF2-40B4-BE49-F238E27FC236}">
                  <a16:creationId xmlns:a16="http://schemas.microsoft.com/office/drawing/2014/main" id="{70AD9957-1F18-4D82-8BAB-C47FC66A9D06}"/>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916904" y="3813901"/>
              <a:ext cx="1158711" cy="33670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3" descr="Coop-MAD-Logo">
              <a:extLst>
                <a:ext uri="{FF2B5EF4-FFF2-40B4-BE49-F238E27FC236}">
                  <a16:creationId xmlns:a16="http://schemas.microsoft.com/office/drawing/2014/main" id="{FA8E4DC3-8B6C-441F-8930-3F5C57156D99}"/>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7170738" y="4223427"/>
              <a:ext cx="694247" cy="16445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itel 3">
            <a:extLst>
              <a:ext uri="{FF2B5EF4-FFF2-40B4-BE49-F238E27FC236}">
                <a16:creationId xmlns:a16="http://schemas.microsoft.com/office/drawing/2014/main" id="{EDC3DC25-F5DD-4443-86DF-5C3FD375CD36}"/>
              </a:ext>
            </a:extLst>
          </p:cNvPr>
          <p:cNvSpPr txBox="1">
            <a:spLocks/>
          </p:cNvSpPr>
          <p:nvPr/>
        </p:nvSpPr>
        <p:spPr>
          <a:xfrm>
            <a:off x="469900" y="402586"/>
            <a:ext cx="11312797" cy="853141"/>
          </a:xfrm>
          <a:prstGeom prst="rect">
            <a:avLst/>
          </a:prstGeom>
        </p:spPr>
        <p:txBody>
          <a:bodyPr vert="horz" wrap="square" lIns="0" tIns="0" rIns="0" bIns="0" rtlCol="0" anchor="b" anchorCtr="0">
            <a:noAutofit/>
          </a:bodyPr>
          <a:lstStyle>
            <a:lvl1pPr algn="l" defTabSz="914400" rtl="0" eaLnBrk="1" latinLnBrk="0" hangingPunct="1">
              <a:lnSpc>
                <a:spcPct val="90000"/>
              </a:lnSpc>
              <a:spcBef>
                <a:spcPct val="0"/>
              </a:spcBef>
              <a:buNone/>
              <a:defRPr sz="6000" b="1" i="0" kern="1200">
                <a:solidFill>
                  <a:schemeClr val="bg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0" lang="da-DK" sz="2800" b="1" i="0" u="none" strike="noStrike" kern="1200" cap="none" spc="0" normalizeH="0" baseline="0" noProof="0">
                <a:ln>
                  <a:noFill/>
                </a:ln>
                <a:solidFill>
                  <a:srgbClr val="C31919"/>
                </a:solidFill>
                <a:effectLst/>
                <a:uLnTx/>
                <a:uFillTx/>
                <a:latin typeface="COOP"/>
                <a:ea typeface="+mj-ea"/>
                <a:cs typeface="+mj-cs"/>
                <a:sym typeface="Trebuchet MS" panose="020B0603020202020204" pitchFamily="34" charset="0"/>
              </a:rPr>
              <a:t>Januar 2023 udmeldte vi en radikal forenkling af Coop under den nye strategiske retning: Fremtidens Coop</a:t>
            </a:r>
          </a:p>
        </p:txBody>
      </p:sp>
      <p:pic>
        <p:nvPicPr>
          <p:cNvPr id="3" name="Billede 2" descr="Et billede, der indeholder Font/skrifttype, tekst, skærmbillede, Grafik&#10;&#10;Automatisk genereret beskrivelse">
            <a:extLst>
              <a:ext uri="{FF2B5EF4-FFF2-40B4-BE49-F238E27FC236}">
                <a16:creationId xmlns:a16="http://schemas.microsoft.com/office/drawing/2014/main" id="{29FB16C2-62C6-40DE-B73B-7234FE85F77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206206" y="4943621"/>
            <a:ext cx="1705098" cy="818606"/>
          </a:xfrm>
          <a:prstGeom prst="rect">
            <a:avLst/>
          </a:prstGeom>
        </p:spPr>
      </p:pic>
      <p:pic>
        <p:nvPicPr>
          <p:cNvPr id="1026" name="Picture 2" descr="365_logo_box_GREEN_RGB">
            <a:extLst>
              <a:ext uri="{FF2B5EF4-FFF2-40B4-BE49-F238E27FC236}">
                <a16:creationId xmlns:a16="http://schemas.microsoft.com/office/drawing/2014/main" id="{6E2C5DCB-9F0B-A361-79AA-0F4BEC44AC20}"/>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8451854" y="3544740"/>
            <a:ext cx="1161618" cy="111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630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93F58665-4F4B-4D0F-9E8A-234D684B69D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5" name="Objekt 4" hidden="1">
                        <a:extLst>
                          <a:ext uri="{FF2B5EF4-FFF2-40B4-BE49-F238E27FC236}">
                            <a16:creationId xmlns:a16="http://schemas.microsoft.com/office/drawing/2014/main" id="{93F58665-4F4B-4D0F-9E8A-234D684B69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Billede 3" descr="Et billede, der indeholder udendørs, græs, himmel, felt&#10;&#10;Automatisk genereret beskrivelse">
            <a:extLst>
              <a:ext uri="{FF2B5EF4-FFF2-40B4-BE49-F238E27FC236}">
                <a16:creationId xmlns:a16="http://schemas.microsoft.com/office/drawing/2014/main" id="{5F85179B-F511-4C31-804D-EC98994CE45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28" name="Rectangle 74">
            <a:extLst>
              <a:ext uri="{FF2B5EF4-FFF2-40B4-BE49-F238E27FC236}">
                <a16:creationId xmlns:a16="http://schemas.microsoft.com/office/drawing/2014/main" id="{0936951C-4655-4DC8-AF80-C14458FB3718}"/>
              </a:ext>
            </a:extLst>
          </p:cNvPr>
          <p:cNvSpPr>
            <a:spLocks/>
          </p:cNvSpPr>
          <p:nvPr/>
        </p:nvSpPr>
        <p:spPr>
          <a:xfrm>
            <a:off x="8466208" y="4165875"/>
            <a:ext cx="3204265" cy="782873"/>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marR="0" lvl="1" indent="0" algn="ctr" defTabSz="914400" eaLnBrk="1" fontAlgn="auto" latinLnBrk="0" hangingPunct="1">
              <a:lnSpc>
                <a:spcPct val="100000"/>
              </a:lnSpc>
              <a:spcBef>
                <a:spcPts val="0"/>
              </a:spcBef>
              <a:spcAft>
                <a:spcPts val="0"/>
              </a:spcAft>
              <a:buClr>
                <a:srgbClr val="FFFFFF"/>
              </a:buClr>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Danmarks mest lokale nærbutik</a:t>
            </a:r>
          </a:p>
        </p:txBody>
      </p:sp>
      <p:sp>
        <p:nvSpPr>
          <p:cNvPr id="9" name="Rektangel: afrundede hjørner 8">
            <a:extLst>
              <a:ext uri="{FF2B5EF4-FFF2-40B4-BE49-F238E27FC236}">
                <a16:creationId xmlns:a16="http://schemas.microsoft.com/office/drawing/2014/main" id="{93AB5779-B7A9-4394-9B2F-01FC39528165}"/>
              </a:ext>
            </a:extLst>
          </p:cNvPr>
          <p:cNvSpPr/>
          <p:nvPr/>
        </p:nvSpPr>
        <p:spPr>
          <a:xfrm>
            <a:off x="4645510" y="2492819"/>
            <a:ext cx="3024000" cy="1670438"/>
          </a:xfrm>
          <a:prstGeom prst="roundRect">
            <a:avLst>
              <a:gd name="adj" fmla="val 7225"/>
            </a:avLst>
          </a:prstGeom>
          <a:solidFill>
            <a:srgbClr val="00B050">
              <a:alpha val="76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pic>
        <p:nvPicPr>
          <p:cNvPr id="10" name="Picture 2">
            <a:extLst>
              <a:ext uri="{FF2B5EF4-FFF2-40B4-BE49-F238E27FC236}">
                <a16:creationId xmlns:a16="http://schemas.microsoft.com/office/drawing/2014/main" id="{C7D36C31-9CE6-4838-BE91-A2324096C1EC}"/>
              </a:ext>
            </a:extLst>
          </p:cNvPr>
          <p:cNvPicPr>
            <a:picLocks noChangeAspect="1" noChangeArrowheads="1"/>
          </p:cNvPicPr>
          <p:nvPr/>
        </p:nvPicPr>
        <p:blipFill rotWithShape="1">
          <a:blip r:embed="rId7" cstate="screen">
            <a:clrChange>
              <a:clrFrom>
                <a:srgbClr val="00AA46"/>
              </a:clrFrom>
              <a:clrTo>
                <a:srgbClr val="00AA46">
                  <a:alpha val="0"/>
                </a:srgbClr>
              </a:clrTo>
            </a:clrChange>
            <a:extLst>
              <a:ext uri="{28A0092B-C50C-407E-A947-70E740481C1C}">
                <a14:useLocalDpi xmlns:a14="http://schemas.microsoft.com/office/drawing/2010/main"/>
              </a:ext>
            </a:extLst>
          </a:blip>
          <a:srcRect/>
          <a:stretch/>
        </p:blipFill>
        <p:spPr bwMode="auto">
          <a:xfrm>
            <a:off x="5440806" y="2886075"/>
            <a:ext cx="1409367" cy="1140103"/>
          </a:xfrm>
          <a:prstGeom prst="rect">
            <a:avLst/>
          </a:prstGeom>
          <a:noFill/>
        </p:spPr>
      </p:pic>
      <p:sp>
        <p:nvSpPr>
          <p:cNvPr id="29" name="Rectangle 74">
            <a:extLst>
              <a:ext uri="{FF2B5EF4-FFF2-40B4-BE49-F238E27FC236}">
                <a16:creationId xmlns:a16="http://schemas.microsoft.com/office/drawing/2014/main" id="{FBBB287A-752D-496A-B7CC-82DED9E4EEC5}"/>
              </a:ext>
            </a:extLst>
          </p:cNvPr>
          <p:cNvSpPr>
            <a:spLocks/>
          </p:cNvSpPr>
          <p:nvPr/>
        </p:nvSpPr>
        <p:spPr>
          <a:xfrm>
            <a:off x="4523665" y="4165875"/>
            <a:ext cx="3473611" cy="782873"/>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marR="0" lvl="1" indent="0" algn="ctr" defTabSz="914400" eaLnBrk="1" fontAlgn="auto" latinLnBrk="0" hangingPunct="1">
              <a:lnSpc>
                <a:spcPct val="100000"/>
              </a:lnSpc>
              <a:spcBef>
                <a:spcPts val="0"/>
              </a:spcBef>
              <a:spcAft>
                <a:spcPts val="0"/>
              </a:spcAft>
              <a:buClr>
                <a:srgbClr val="FFFFFF"/>
              </a:buClr>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Danmarks grønne discountkæde</a:t>
            </a:r>
          </a:p>
        </p:txBody>
      </p:sp>
      <p:sp>
        <p:nvSpPr>
          <p:cNvPr id="8" name="Rektangel: afrundede hjørner 7">
            <a:extLst>
              <a:ext uri="{FF2B5EF4-FFF2-40B4-BE49-F238E27FC236}">
                <a16:creationId xmlns:a16="http://schemas.microsoft.com/office/drawing/2014/main" id="{F8B1648F-F0A8-4FFC-AB3B-1953D3871E1E}"/>
              </a:ext>
            </a:extLst>
          </p:cNvPr>
          <p:cNvSpPr/>
          <p:nvPr/>
        </p:nvSpPr>
        <p:spPr>
          <a:xfrm>
            <a:off x="8515546" y="2520527"/>
            <a:ext cx="3024000" cy="1670438"/>
          </a:xfrm>
          <a:prstGeom prst="roundRect">
            <a:avLst>
              <a:gd name="adj" fmla="val 7225"/>
            </a:avLst>
          </a:prstGeom>
          <a:solidFill>
            <a:schemeClr val="tx2">
              <a:alpha val="69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27" name="Rectangle 74">
            <a:extLst>
              <a:ext uri="{FF2B5EF4-FFF2-40B4-BE49-F238E27FC236}">
                <a16:creationId xmlns:a16="http://schemas.microsoft.com/office/drawing/2014/main" id="{164147DD-5655-430E-85E4-C32B4C245739}"/>
              </a:ext>
            </a:extLst>
          </p:cNvPr>
          <p:cNvSpPr>
            <a:spLocks/>
          </p:cNvSpPr>
          <p:nvPr/>
        </p:nvSpPr>
        <p:spPr>
          <a:xfrm>
            <a:off x="233681" y="4193583"/>
            <a:ext cx="3952076" cy="1117114"/>
          </a:xfrm>
          <a:prstGeom prst="rect">
            <a:avLst/>
          </a:prstGeom>
          <a:noFill/>
          <a:ln w="9525" cap="flat"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8000" marR="0" lvl="1" indent="0" algn="ctr" defTabSz="914400" eaLnBrk="1" fontAlgn="auto" latinLnBrk="0" hangingPunct="1">
              <a:lnSpc>
                <a:spcPct val="100000"/>
              </a:lnSpc>
              <a:spcBef>
                <a:spcPts val="0"/>
              </a:spcBef>
              <a:spcAft>
                <a:spcPts val="0"/>
              </a:spcAft>
              <a:buClr>
                <a:srgbClr val="FFFFFF"/>
              </a:buClr>
              <a:buSzTx/>
              <a:buFontTx/>
              <a:buNone/>
              <a:tabLst/>
              <a:defRPr/>
            </a:pPr>
            <a:r>
              <a:rPr kumimoji="0" lang="da-DK" sz="1800" b="1" i="0" u="none" strike="noStrike" kern="1200" cap="none" spc="0" normalizeH="0" baseline="0" noProof="0">
                <a:ln>
                  <a:noFill/>
                </a:ln>
                <a:solidFill>
                  <a:srgbClr val="FFFFFF"/>
                </a:solidFill>
                <a:effectLst/>
                <a:uLnTx/>
                <a:uFillTx/>
                <a:latin typeface="COOP"/>
                <a:ea typeface="+mn-ea"/>
                <a:cs typeface="+mn-cs"/>
              </a:rPr>
              <a:t>Danmarks førende og bæredygtige hverdagsmarked</a:t>
            </a:r>
          </a:p>
          <a:p>
            <a:pPr marL="393750" marR="0" lvl="1" indent="-285750" algn="ctr" defTabSz="91440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20" name="Title 6">
            <a:extLst>
              <a:ext uri="{FF2B5EF4-FFF2-40B4-BE49-F238E27FC236}">
                <a16:creationId xmlns:a16="http://schemas.microsoft.com/office/drawing/2014/main" id="{0246206E-63BA-4FDF-AD53-5005D3D7F3E6}"/>
              </a:ext>
            </a:extLst>
          </p:cNvPr>
          <p:cNvSpPr txBox="1">
            <a:spLocks/>
          </p:cNvSpPr>
          <p:nvPr/>
        </p:nvSpPr>
        <p:spPr>
          <a:xfrm>
            <a:off x="469900" y="402586"/>
            <a:ext cx="11312797" cy="85314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marL="0" marR="0" lvl="0" indent="0" algn="l" defTabSz="914400" eaLnBrk="1" fontAlgn="auto" latinLnBrk="0" hangingPunct="1">
              <a:lnSpc>
                <a:spcPct val="90000"/>
              </a:lnSpc>
              <a:spcBef>
                <a:spcPct val="0"/>
              </a:spcBef>
              <a:spcAft>
                <a:spcPts val="0"/>
              </a:spcAft>
              <a:buClrTx/>
              <a:buSzTx/>
              <a:buFontTx/>
              <a:buNone/>
              <a:tabLst/>
              <a:defRPr/>
            </a:pPr>
            <a:r>
              <a:rPr kumimoji="0" lang="da-DK" sz="2400" b="1" i="0" u="none" strike="noStrike" kern="1200" cap="none" spc="0" normalizeH="0" baseline="0" noProof="0">
                <a:ln>
                  <a:noFill/>
                </a:ln>
                <a:solidFill>
                  <a:srgbClr val="C31919"/>
                </a:solidFill>
                <a:effectLst/>
                <a:uLnTx/>
                <a:uFillTx/>
                <a:latin typeface="COOP"/>
                <a:ea typeface="+mj-ea"/>
                <a:cs typeface="+mj-cs"/>
                <a:sym typeface="Trebuchet MS" panose="020B0603020202020204" pitchFamily="34" charset="0"/>
              </a:rPr>
              <a:t>Fremtidens Coop </a:t>
            </a:r>
            <a:r>
              <a:rPr kumimoji="0" lang="da-DK" sz="2400" b="0" i="0" u="none" strike="noStrike" kern="1200" cap="none" spc="0" normalizeH="0" baseline="0" noProof="0">
                <a:ln>
                  <a:noFill/>
                </a:ln>
                <a:solidFill>
                  <a:srgbClr val="C31919"/>
                </a:solidFill>
                <a:effectLst/>
                <a:uLnTx/>
                <a:uFillTx/>
                <a:latin typeface="COOP"/>
                <a:ea typeface="+mj-ea"/>
                <a:cs typeface="+mj-cs"/>
                <a:sym typeface="Trebuchet MS" panose="020B0603020202020204" pitchFamily="34" charset="0"/>
              </a:rPr>
              <a:t>| Vi skaber vækst i Fremtidens Coop med tre stærke positioner</a:t>
            </a:r>
          </a:p>
        </p:txBody>
      </p:sp>
      <p:pic>
        <p:nvPicPr>
          <p:cNvPr id="22" name="Graphic 67">
            <a:extLst>
              <a:ext uri="{FF2B5EF4-FFF2-40B4-BE49-F238E27FC236}">
                <a16:creationId xmlns:a16="http://schemas.microsoft.com/office/drawing/2014/main" id="{D0256386-E42C-49BA-9FE8-19751342A96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49993" y="6550905"/>
            <a:ext cx="692014" cy="198770"/>
          </a:xfrm>
          <a:prstGeom prst="rect">
            <a:avLst/>
          </a:prstGeom>
        </p:spPr>
      </p:pic>
      <p:pic>
        <p:nvPicPr>
          <p:cNvPr id="23" name="Billede 22" descr="Et billede, der indeholder Font/skrifttype, tekst, skærmbillede, Grafik&#10;&#10;Automatisk genereret beskrivelse">
            <a:extLst>
              <a:ext uri="{FF2B5EF4-FFF2-40B4-BE49-F238E27FC236}">
                <a16:creationId xmlns:a16="http://schemas.microsoft.com/office/drawing/2014/main" id="{FB70EF6F-A287-4318-81C1-DA9F699E8874}"/>
              </a:ext>
            </a:extLst>
          </p:cNvPr>
          <p:cNvPicPr>
            <a:picLocks noChangeAspect="1"/>
          </p:cNvPicPr>
          <p:nvPr/>
        </p:nvPicPr>
        <p:blipFill>
          <a:blip r:embed="rId10" cstate="screen">
            <a:clrChange>
              <a:clrFrom>
                <a:srgbClr val="C31414"/>
              </a:clrFrom>
              <a:clrTo>
                <a:srgbClr val="C31414">
                  <a:alpha val="0"/>
                </a:srgbClr>
              </a:clrTo>
            </a:clrChange>
            <a:extLst>
              <a:ext uri="{28A0092B-C50C-407E-A947-70E740481C1C}">
                <a14:useLocalDpi xmlns:a14="http://schemas.microsoft.com/office/drawing/2010/main"/>
              </a:ext>
            </a:extLst>
          </a:blip>
          <a:stretch>
            <a:fillRect/>
          </a:stretch>
        </p:blipFill>
        <p:spPr>
          <a:xfrm>
            <a:off x="8836691" y="2819401"/>
            <a:ext cx="2402733" cy="1153536"/>
          </a:xfrm>
          <a:prstGeom prst="rect">
            <a:avLst/>
          </a:prstGeom>
        </p:spPr>
      </p:pic>
      <p:sp>
        <p:nvSpPr>
          <p:cNvPr id="30" name="Rektangel: afrundede hjørner 29">
            <a:extLst>
              <a:ext uri="{FF2B5EF4-FFF2-40B4-BE49-F238E27FC236}">
                <a16:creationId xmlns:a16="http://schemas.microsoft.com/office/drawing/2014/main" id="{7E0D4E00-85C0-4C69-A823-6EDD323645ED}"/>
              </a:ext>
            </a:extLst>
          </p:cNvPr>
          <p:cNvSpPr/>
          <p:nvPr/>
        </p:nvSpPr>
        <p:spPr>
          <a:xfrm>
            <a:off x="775474" y="2520527"/>
            <a:ext cx="3024000" cy="1670438"/>
          </a:xfrm>
          <a:prstGeom prst="roundRect">
            <a:avLst>
              <a:gd name="adj" fmla="val 7225"/>
            </a:avLst>
          </a:prstGeom>
          <a:solidFill>
            <a:srgbClr val="1D712E">
              <a:alpha val="79000"/>
            </a:srgb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grpSp>
        <p:nvGrpSpPr>
          <p:cNvPr id="13" name="Group 12">
            <a:extLst>
              <a:ext uri="{FF2B5EF4-FFF2-40B4-BE49-F238E27FC236}">
                <a16:creationId xmlns:a16="http://schemas.microsoft.com/office/drawing/2014/main" id="{179760B3-A122-56C3-664A-2FFEFAD0B658}"/>
              </a:ext>
            </a:extLst>
          </p:cNvPr>
          <p:cNvGrpSpPr/>
          <p:nvPr/>
        </p:nvGrpSpPr>
        <p:grpSpPr>
          <a:xfrm>
            <a:off x="1397182" y="3592561"/>
            <a:ext cx="877731" cy="435033"/>
            <a:chOff x="1139586" y="3530976"/>
            <a:chExt cx="1131692" cy="560904"/>
          </a:xfrm>
        </p:grpSpPr>
        <p:pic>
          <p:nvPicPr>
            <p:cNvPr id="1028" name="Picture 4" descr="SB_Butiksnavn_RGB">
              <a:extLst>
                <a:ext uri="{FF2B5EF4-FFF2-40B4-BE49-F238E27FC236}">
                  <a16:creationId xmlns:a16="http://schemas.microsoft.com/office/drawing/2014/main" id="{A9986400-8B55-875D-0553-91168608093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139586" y="3530976"/>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56BCEA1-FA1E-56A7-BEC1-26FCCF7B37BC}"/>
                </a:ext>
              </a:extLst>
            </p:cNvPr>
            <p:cNvSpPr/>
            <p:nvPr/>
          </p:nvSpPr>
          <p:spPr>
            <a:xfrm>
              <a:off x="1495425" y="3951790"/>
              <a:ext cx="404813" cy="69626"/>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grpSp>
        <p:nvGrpSpPr>
          <p:cNvPr id="12" name="Group 11">
            <a:extLst>
              <a:ext uri="{FF2B5EF4-FFF2-40B4-BE49-F238E27FC236}">
                <a16:creationId xmlns:a16="http://schemas.microsoft.com/office/drawing/2014/main" id="{2B51D9A8-75FF-B32F-B159-8539E86175EC}"/>
              </a:ext>
            </a:extLst>
          </p:cNvPr>
          <p:cNvGrpSpPr/>
          <p:nvPr/>
        </p:nvGrpSpPr>
        <p:grpSpPr>
          <a:xfrm>
            <a:off x="2300035" y="3583228"/>
            <a:ext cx="877731" cy="435033"/>
            <a:chOff x="2303670" y="3518942"/>
            <a:chExt cx="1131692" cy="560904"/>
          </a:xfrm>
        </p:grpSpPr>
        <p:pic>
          <p:nvPicPr>
            <p:cNvPr id="1026" name="Picture 2" descr="KV_Butiksnavn_RGB">
              <a:extLst>
                <a:ext uri="{FF2B5EF4-FFF2-40B4-BE49-F238E27FC236}">
                  <a16:creationId xmlns:a16="http://schemas.microsoft.com/office/drawing/2014/main" id="{D33BA199-A2DB-4B11-8965-E752FFFD830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303670" y="3518942"/>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2C0875FC-7E33-9AFF-E26D-398122A9580C}"/>
                </a:ext>
              </a:extLst>
            </p:cNvPr>
            <p:cNvSpPr/>
            <p:nvPr/>
          </p:nvSpPr>
          <p:spPr>
            <a:xfrm>
              <a:off x="2568465" y="3933825"/>
              <a:ext cx="548849" cy="87591"/>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pic>
        <p:nvPicPr>
          <p:cNvPr id="1030" name="Picture 6" descr="COOP_LOGO_NEG_Typemark_RGB">
            <a:extLst>
              <a:ext uri="{FF2B5EF4-FFF2-40B4-BE49-F238E27FC236}">
                <a16:creationId xmlns:a16="http://schemas.microsoft.com/office/drawing/2014/main" id="{B8F9817C-7AFF-A986-8FA9-B5DDFD0E9A2B}"/>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45442" y="2819066"/>
            <a:ext cx="2084066" cy="59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70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D38EC024-887D-726D-7D13-7A42A4F57E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1" imgH="351" progId="TCLayout.ActiveDocument.1">
                  <p:embed/>
                </p:oleObj>
              </mc:Choice>
              <mc:Fallback>
                <p:oleObj name="think-cell Slide" r:id="rId4" imgW="351" imgH="351" progId="TCLayout.ActiveDocument.1">
                  <p:embed/>
                  <p:pic>
                    <p:nvPicPr>
                      <p:cNvPr id="15" name="think-cell data - do not delete" hidden="1">
                        <a:extLst>
                          <a:ext uri="{FF2B5EF4-FFF2-40B4-BE49-F238E27FC236}">
                            <a16:creationId xmlns:a16="http://schemas.microsoft.com/office/drawing/2014/main" id="{D38EC024-887D-726D-7D13-7A42A4F57E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86FDDC7-BB22-BA61-DD45-16E97A060858}"/>
              </a:ext>
            </a:extLst>
          </p:cNvPr>
          <p:cNvSpPr>
            <a:spLocks noGrp="1"/>
          </p:cNvSpPr>
          <p:nvPr>
            <p:ph type="title"/>
          </p:nvPr>
        </p:nvSpPr>
        <p:spPr/>
        <p:txBody>
          <a:bodyPr vert="horz"/>
          <a:lstStyle/>
          <a:p>
            <a:r>
              <a:rPr lang="da-DK"/>
              <a:t>Introduktion </a:t>
            </a:r>
            <a:r>
              <a:rPr lang="da-DK" b="0"/>
              <a:t>| Coops kæder i tal</a:t>
            </a:r>
          </a:p>
        </p:txBody>
      </p:sp>
      <p:grpSp>
        <p:nvGrpSpPr>
          <p:cNvPr id="4" name="Group 3">
            <a:extLst>
              <a:ext uri="{FF2B5EF4-FFF2-40B4-BE49-F238E27FC236}">
                <a16:creationId xmlns:a16="http://schemas.microsoft.com/office/drawing/2014/main" id="{EB521FE2-01DF-DDE3-3802-5E41CBCF436F}"/>
              </a:ext>
            </a:extLst>
          </p:cNvPr>
          <p:cNvGrpSpPr/>
          <p:nvPr/>
        </p:nvGrpSpPr>
        <p:grpSpPr>
          <a:xfrm>
            <a:off x="1592871" y="923042"/>
            <a:ext cx="9006259" cy="5238046"/>
            <a:chOff x="469900" y="923042"/>
            <a:chExt cx="9006259" cy="5238046"/>
          </a:xfrm>
        </p:grpSpPr>
        <p:sp>
          <p:nvSpPr>
            <p:cNvPr id="55" name="Rektangel: afrundede hjørner 29">
              <a:extLst>
                <a:ext uri="{FF2B5EF4-FFF2-40B4-BE49-F238E27FC236}">
                  <a16:creationId xmlns:a16="http://schemas.microsoft.com/office/drawing/2014/main" id="{58C1D3E8-9668-6016-DC18-41057A1E02E8}"/>
                </a:ext>
              </a:extLst>
            </p:cNvPr>
            <p:cNvSpPr>
              <a:spLocks/>
            </p:cNvSpPr>
            <p:nvPr/>
          </p:nvSpPr>
          <p:spPr>
            <a:xfrm>
              <a:off x="2266790" y="942026"/>
              <a:ext cx="2356767" cy="5219062"/>
            </a:xfrm>
            <a:prstGeom prst="roundRect">
              <a:avLst>
                <a:gd name="adj" fmla="val 7225"/>
              </a:avLst>
            </a:prstGeom>
            <a:solidFill>
              <a:srgbClr val="1D712E"/>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3" name="Rektangel: afrundede hjørner 25">
              <a:extLst>
                <a:ext uri="{FF2B5EF4-FFF2-40B4-BE49-F238E27FC236}">
                  <a16:creationId xmlns:a16="http://schemas.microsoft.com/office/drawing/2014/main" id="{E89AA60F-68B9-53FD-D18B-DE39C2632D02}"/>
                </a:ext>
              </a:extLst>
            </p:cNvPr>
            <p:cNvSpPr>
              <a:spLocks/>
            </p:cNvSpPr>
            <p:nvPr/>
          </p:nvSpPr>
          <p:spPr>
            <a:xfrm>
              <a:off x="4693091" y="923042"/>
              <a:ext cx="2356767" cy="5219062"/>
            </a:xfrm>
            <a:prstGeom prst="roundRect">
              <a:avLst>
                <a:gd name="adj" fmla="val 7225"/>
              </a:avLst>
            </a:prstGeom>
            <a:solidFill>
              <a:srgbClr val="19A948"/>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a:ln>
                  <a:noFill/>
                </a:ln>
                <a:solidFill>
                  <a:srgbClr val="FFFFFF"/>
                </a:solidFill>
                <a:effectLst/>
                <a:uLnTx/>
                <a:uFillTx/>
                <a:latin typeface="COOP"/>
                <a:ea typeface="+mn-ea"/>
                <a:cs typeface="+mn-cs"/>
              </a:endParaRPr>
            </a:p>
          </p:txBody>
        </p:sp>
        <p:sp>
          <p:nvSpPr>
            <p:cNvPr id="6" name="Rektangel: afrundede hjørner 26">
              <a:extLst>
                <a:ext uri="{FF2B5EF4-FFF2-40B4-BE49-F238E27FC236}">
                  <a16:creationId xmlns:a16="http://schemas.microsoft.com/office/drawing/2014/main" id="{4818F590-685D-75F7-22A3-9017E25A5EA6}"/>
                </a:ext>
              </a:extLst>
            </p:cNvPr>
            <p:cNvSpPr>
              <a:spLocks/>
            </p:cNvSpPr>
            <p:nvPr/>
          </p:nvSpPr>
          <p:spPr>
            <a:xfrm>
              <a:off x="7119392" y="923122"/>
              <a:ext cx="2356767" cy="5219431"/>
            </a:xfrm>
            <a:prstGeom prst="roundRect">
              <a:avLst>
                <a:gd name="adj" fmla="val 7225"/>
              </a:avLst>
            </a:prstGeom>
            <a:solidFill>
              <a:schemeClr val="accent1"/>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latin typeface="COOP"/>
              </a:endParaRPr>
            </a:p>
          </p:txBody>
        </p:sp>
        <p:pic>
          <p:nvPicPr>
            <p:cNvPr id="7" name="Picture 2">
              <a:extLst>
                <a:ext uri="{FF2B5EF4-FFF2-40B4-BE49-F238E27FC236}">
                  <a16:creationId xmlns:a16="http://schemas.microsoft.com/office/drawing/2014/main" id="{5974DF51-0CA9-F269-305B-427F63DF1A12}"/>
                </a:ext>
              </a:extLst>
            </p:cNvPr>
            <p:cNvPicPr>
              <a:picLocks noChangeAspect="1" noChangeArrowheads="1"/>
            </p:cNvPicPr>
            <p:nvPr/>
          </p:nvPicPr>
          <p:blipFill rotWithShape="1">
            <a:blip r:embed="rId6" cstate="screen">
              <a:clrChange>
                <a:clrFrom>
                  <a:srgbClr val="00AA46"/>
                </a:clrFrom>
                <a:clrTo>
                  <a:srgbClr val="00AA46">
                    <a:alpha val="0"/>
                  </a:srgbClr>
                </a:clrTo>
              </a:clrChange>
              <a:extLst>
                <a:ext uri="{28A0092B-C50C-407E-A947-70E740481C1C}">
                  <a14:useLocalDpi xmlns:a14="http://schemas.microsoft.com/office/drawing/2010/main"/>
                </a:ext>
              </a:extLst>
            </a:blip>
            <a:srcRect/>
            <a:stretch/>
          </p:blipFill>
          <p:spPr bwMode="auto">
            <a:xfrm>
              <a:off x="5386955" y="1085305"/>
              <a:ext cx="996414" cy="806048"/>
            </a:xfrm>
            <a:prstGeom prst="rect">
              <a:avLst/>
            </a:prstGeom>
            <a:noFill/>
          </p:spPr>
        </p:pic>
        <p:pic>
          <p:nvPicPr>
            <p:cNvPr id="8" name="Billede 28" descr="Et billede, der indeholder Font/skrifttype, tekst, skærmbillede, Grafik&#10;&#10;Automatisk genereret beskrivelse">
              <a:extLst>
                <a:ext uri="{FF2B5EF4-FFF2-40B4-BE49-F238E27FC236}">
                  <a16:creationId xmlns:a16="http://schemas.microsoft.com/office/drawing/2014/main" id="{E8D2B665-7318-2386-CFF4-2ECB5D5C514E}"/>
                </a:ext>
              </a:extLst>
            </p:cNvPr>
            <p:cNvPicPr>
              <a:picLocks noChangeAspect="1"/>
            </p:cNvPicPr>
            <p:nvPr/>
          </p:nvPicPr>
          <p:blipFill>
            <a:blip r:embed="rId7" cstate="screen">
              <a:clrChange>
                <a:clrFrom>
                  <a:srgbClr val="C31414"/>
                </a:clrFrom>
                <a:clrTo>
                  <a:srgbClr val="C31414">
                    <a:alpha val="0"/>
                  </a:srgbClr>
                </a:clrTo>
              </a:clrChange>
              <a:extLst>
                <a:ext uri="{28A0092B-C50C-407E-A947-70E740481C1C}">
                  <a14:useLocalDpi xmlns:a14="http://schemas.microsoft.com/office/drawing/2010/main"/>
                </a:ext>
              </a:extLst>
            </a:blip>
            <a:stretch>
              <a:fillRect/>
            </a:stretch>
          </p:blipFill>
          <p:spPr>
            <a:xfrm>
              <a:off x="7441586" y="1020599"/>
              <a:ext cx="1698718" cy="815544"/>
            </a:xfrm>
            <a:prstGeom prst="rect">
              <a:avLst/>
            </a:prstGeom>
          </p:spPr>
        </p:pic>
        <p:sp>
          <p:nvSpPr>
            <p:cNvPr id="18" name="TextBox 17">
              <a:extLst>
                <a:ext uri="{FF2B5EF4-FFF2-40B4-BE49-F238E27FC236}">
                  <a16:creationId xmlns:a16="http://schemas.microsoft.com/office/drawing/2014/main" id="{DE1CFAE4-ABC5-111E-A29C-91BE33B1FCF2}"/>
                </a:ext>
              </a:extLst>
            </p:cNvPr>
            <p:cNvSpPr txBox="1"/>
            <p:nvPr/>
          </p:nvSpPr>
          <p:spPr>
            <a:xfrm>
              <a:off x="469900" y="2703910"/>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Antal butikker</a:t>
              </a:r>
            </a:p>
          </p:txBody>
        </p:sp>
        <p:sp>
          <p:nvSpPr>
            <p:cNvPr id="19" name="TextBox 18">
              <a:extLst>
                <a:ext uri="{FF2B5EF4-FFF2-40B4-BE49-F238E27FC236}">
                  <a16:creationId xmlns:a16="http://schemas.microsoft.com/office/drawing/2014/main" id="{6AF47CCF-51D9-0D34-44B6-5D595E63F908}"/>
                </a:ext>
              </a:extLst>
            </p:cNvPr>
            <p:cNvSpPr txBox="1"/>
            <p:nvPr/>
          </p:nvSpPr>
          <p:spPr>
            <a:xfrm>
              <a:off x="469900" y="367210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Gennemsnitlig kurv</a:t>
              </a:r>
            </a:p>
          </p:txBody>
        </p:sp>
        <p:sp>
          <p:nvSpPr>
            <p:cNvPr id="20" name="TextBox 19">
              <a:extLst>
                <a:ext uri="{FF2B5EF4-FFF2-40B4-BE49-F238E27FC236}">
                  <a16:creationId xmlns:a16="http://schemas.microsoft.com/office/drawing/2014/main" id="{59406774-978D-E34C-BB29-3C719248ED78}"/>
                </a:ext>
              </a:extLst>
            </p:cNvPr>
            <p:cNvSpPr txBox="1"/>
            <p:nvPr/>
          </p:nvSpPr>
          <p:spPr>
            <a:xfrm>
              <a:off x="469900" y="4156199"/>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Kunder/ugen</a:t>
              </a:r>
            </a:p>
          </p:txBody>
        </p:sp>
        <p:sp>
          <p:nvSpPr>
            <p:cNvPr id="21" name="TextBox 20">
              <a:extLst>
                <a:ext uri="{FF2B5EF4-FFF2-40B4-BE49-F238E27FC236}">
                  <a16:creationId xmlns:a16="http://schemas.microsoft.com/office/drawing/2014/main" id="{E1DE1D28-B6C0-C963-4D57-F5AAE221F9C0}"/>
                </a:ext>
              </a:extLst>
            </p:cNvPr>
            <p:cNvSpPr txBox="1">
              <a:spLocks/>
            </p:cNvSpPr>
            <p:nvPr/>
          </p:nvSpPr>
          <p:spPr>
            <a:xfrm>
              <a:off x="469900" y="5124392"/>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Butiks-medarbejdere</a:t>
              </a:r>
            </a:p>
          </p:txBody>
        </p:sp>
        <p:sp>
          <p:nvSpPr>
            <p:cNvPr id="22" name="TextBox 21">
              <a:extLst>
                <a:ext uri="{FF2B5EF4-FFF2-40B4-BE49-F238E27FC236}">
                  <a16:creationId xmlns:a16="http://schemas.microsoft.com/office/drawing/2014/main" id="{3264F6A0-3CE6-A3C0-2BA6-BD0C6F376863}"/>
                </a:ext>
              </a:extLst>
            </p:cNvPr>
            <p:cNvSpPr txBox="1">
              <a:spLocks/>
            </p:cNvSpPr>
            <p:nvPr/>
          </p:nvSpPr>
          <p:spPr>
            <a:xfrm>
              <a:off x="469900" y="4640295"/>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Salgsavance</a:t>
              </a:r>
            </a:p>
          </p:txBody>
        </p:sp>
        <p:sp>
          <p:nvSpPr>
            <p:cNvPr id="24" name="TextBox 23">
              <a:extLst>
                <a:ext uri="{FF2B5EF4-FFF2-40B4-BE49-F238E27FC236}">
                  <a16:creationId xmlns:a16="http://schemas.microsoft.com/office/drawing/2014/main" id="{32F4E93B-9D40-3FD5-1EF4-9D7D79E1C3D4}"/>
                </a:ext>
              </a:extLst>
            </p:cNvPr>
            <p:cNvSpPr txBox="1"/>
            <p:nvPr/>
          </p:nvSpPr>
          <p:spPr>
            <a:xfrm>
              <a:off x="5086296" y="2703917"/>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368</a:t>
              </a:r>
            </a:p>
          </p:txBody>
        </p:sp>
        <p:sp>
          <p:nvSpPr>
            <p:cNvPr id="25" name="TextBox 24">
              <a:extLst>
                <a:ext uri="{FF2B5EF4-FFF2-40B4-BE49-F238E27FC236}">
                  <a16:creationId xmlns:a16="http://schemas.microsoft.com/office/drawing/2014/main" id="{79665AB5-E80D-1481-1578-FF47056E1F49}"/>
                </a:ext>
              </a:extLst>
            </p:cNvPr>
            <p:cNvSpPr txBox="1"/>
            <p:nvPr/>
          </p:nvSpPr>
          <p:spPr>
            <a:xfrm>
              <a:off x="7515061" y="2703917"/>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286</a:t>
              </a:r>
            </a:p>
          </p:txBody>
        </p:sp>
        <p:sp>
          <p:nvSpPr>
            <p:cNvPr id="26" name="TextBox 25">
              <a:extLst>
                <a:ext uri="{FF2B5EF4-FFF2-40B4-BE49-F238E27FC236}">
                  <a16:creationId xmlns:a16="http://schemas.microsoft.com/office/drawing/2014/main" id="{303EAE06-73A0-9C35-9BAE-FEA47A8C1560}"/>
                </a:ext>
              </a:extLst>
            </p:cNvPr>
            <p:cNvSpPr txBox="1"/>
            <p:nvPr/>
          </p:nvSpPr>
          <p:spPr>
            <a:xfrm>
              <a:off x="5086296" y="3672125"/>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87DKK</a:t>
              </a:r>
            </a:p>
          </p:txBody>
        </p:sp>
        <p:sp>
          <p:nvSpPr>
            <p:cNvPr id="27" name="TextBox 26">
              <a:extLst>
                <a:ext uri="{FF2B5EF4-FFF2-40B4-BE49-F238E27FC236}">
                  <a16:creationId xmlns:a16="http://schemas.microsoft.com/office/drawing/2014/main" id="{96D812D6-7B1F-95D2-B852-2BD5FA6D17F0}"/>
                </a:ext>
              </a:extLst>
            </p:cNvPr>
            <p:cNvSpPr txBox="1"/>
            <p:nvPr/>
          </p:nvSpPr>
          <p:spPr>
            <a:xfrm>
              <a:off x="7515061" y="3672125"/>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90DKK</a:t>
              </a:r>
            </a:p>
          </p:txBody>
        </p:sp>
        <p:sp>
          <p:nvSpPr>
            <p:cNvPr id="28" name="TextBox 27">
              <a:extLst>
                <a:ext uri="{FF2B5EF4-FFF2-40B4-BE49-F238E27FC236}">
                  <a16:creationId xmlns:a16="http://schemas.microsoft.com/office/drawing/2014/main" id="{86FC4456-D214-26D0-A33F-981726757336}"/>
                </a:ext>
              </a:extLst>
            </p:cNvPr>
            <p:cNvSpPr txBox="1"/>
            <p:nvPr/>
          </p:nvSpPr>
          <p:spPr>
            <a:xfrm>
              <a:off x="5086296" y="4156229"/>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~1,7mio.</a:t>
              </a:r>
            </a:p>
          </p:txBody>
        </p:sp>
        <p:sp>
          <p:nvSpPr>
            <p:cNvPr id="29" name="TextBox 28">
              <a:extLst>
                <a:ext uri="{FF2B5EF4-FFF2-40B4-BE49-F238E27FC236}">
                  <a16:creationId xmlns:a16="http://schemas.microsoft.com/office/drawing/2014/main" id="{5C9E8E0F-83F5-C959-F7D1-1CACA1932162}"/>
                </a:ext>
              </a:extLst>
            </p:cNvPr>
            <p:cNvSpPr txBox="1"/>
            <p:nvPr/>
          </p:nvSpPr>
          <p:spPr>
            <a:xfrm>
              <a:off x="7515061" y="4156229"/>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~1,0mio.</a:t>
              </a:r>
            </a:p>
          </p:txBody>
        </p:sp>
        <p:sp>
          <p:nvSpPr>
            <p:cNvPr id="30" name="TextBox 29">
              <a:extLst>
                <a:ext uri="{FF2B5EF4-FFF2-40B4-BE49-F238E27FC236}">
                  <a16:creationId xmlns:a16="http://schemas.microsoft.com/office/drawing/2014/main" id="{5A28E13E-D4D2-DE8E-DE16-A39BDB87BC39}"/>
                </a:ext>
              </a:extLst>
            </p:cNvPr>
            <p:cNvSpPr txBox="1">
              <a:spLocks/>
            </p:cNvSpPr>
            <p:nvPr/>
          </p:nvSpPr>
          <p:spPr>
            <a:xfrm>
              <a:off x="5086296" y="5124438"/>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9.403</a:t>
              </a:r>
            </a:p>
          </p:txBody>
        </p:sp>
        <p:sp>
          <p:nvSpPr>
            <p:cNvPr id="31" name="TextBox 30">
              <a:extLst>
                <a:ext uri="{FF2B5EF4-FFF2-40B4-BE49-F238E27FC236}">
                  <a16:creationId xmlns:a16="http://schemas.microsoft.com/office/drawing/2014/main" id="{76B9D88F-0394-5C32-02F2-2FF82B014EC7}"/>
                </a:ext>
              </a:extLst>
            </p:cNvPr>
            <p:cNvSpPr txBox="1">
              <a:spLocks/>
            </p:cNvSpPr>
            <p:nvPr/>
          </p:nvSpPr>
          <p:spPr>
            <a:xfrm>
              <a:off x="7515061" y="5124438"/>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5.844</a:t>
              </a:r>
            </a:p>
          </p:txBody>
        </p:sp>
        <p:sp>
          <p:nvSpPr>
            <p:cNvPr id="32" name="TextBox 31">
              <a:extLst>
                <a:ext uri="{FF2B5EF4-FFF2-40B4-BE49-F238E27FC236}">
                  <a16:creationId xmlns:a16="http://schemas.microsoft.com/office/drawing/2014/main" id="{FB420708-16EF-DC23-1F2A-08FE9B4AD05C}"/>
                </a:ext>
              </a:extLst>
            </p:cNvPr>
            <p:cNvSpPr txBox="1">
              <a:spLocks/>
            </p:cNvSpPr>
            <p:nvPr/>
          </p:nvSpPr>
          <p:spPr>
            <a:xfrm>
              <a:off x="5086296" y="464033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24,6%</a:t>
              </a:r>
            </a:p>
          </p:txBody>
        </p:sp>
        <p:sp>
          <p:nvSpPr>
            <p:cNvPr id="33" name="TextBox 32">
              <a:extLst>
                <a:ext uri="{FF2B5EF4-FFF2-40B4-BE49-F238E27FC236}">
                  <a16:creationId xmlns:a16="http://schemas.microsoft.com/office/drawing/2014/main" id="{004F36ED-7F76-6370-CDD5-95D95507EA7F}"/>
                </a:ext>
              </a:extLst>
            </p:cNvPr>
            <p:cNvSpPr txBox="1">
              <a:spLocks/>
            </p:cNvSpPr>
            <p:nvPr/>
          </p:nvSpPr>
          <p:spPr>
            <a:xfrm>
              <a:off x="7515061" y="464033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30,9%</a:t>
              </a:r>
            </a:p>
          </p:txBody>
        </p:sp>
        <p:sp>
          <p:nvSpPr>
            <p:cNvPr id="35" name="TextBox 34">
              <a:extLst>
                <a:ext uri="{FF2B5EF4-FFF2-40B4-BE49-F238E27FC236}">
                  <a16:creationId xmlns:a16="http://schemas.microsoft.com/office/drawing/2014/main" id="{9DAC846E-8D7C-8FEB-826C-1920DA35C7B3}"/>
                </a:ext>
              </a:extLst>
            </p:cNvPr>
            <p:cNvSpPr txBox="1"/>
            <p:nvPr/>
          </p:nvSpPr>
          <p:spPr>
            <a:xfrm>
              <a:off x="2646308" y="2703917"/>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306</a:t>
              </a:r>
            </a:p>
          </p:txBody>
        </p:sp>
        <p:sp>
          <p:nvSpPr>
            <p:cNvPr id="37" name="TextBox 36">
              <a:extLst>
                <a:ext uri="{FF2B5EF4-FFF2-40B4-BE49-F238E27FC236}">
                  <a16:creationId xmlns:a16="http://schemas.microsoft.com/office/drawing/2014/main" id="{9D03A61C-31C3-3231-386E-FD2A997683CC}"/>
                </a:ext>
              </a:extLst>
            </p:cNvPr>
            <p:cNvSpPr txBox="1"/>
            <p:nvPr/>
          </p:nvSpPr>
          <p:spPr>
            <a:xfrm>
              <a:off x="2646308" y="3672125"/>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158DKK</a:t>
              </a:r>
            </a:p>
          </p:txBody>
        </p:sp>
        <p:sp>
          <p:nvSpPr>
            <p:cNvPr id="39" name="TextBox 38">
              <a:extLst>
                <a:ext uri="{FF2B5EF4-FFF2-40B4-BE49-F238E27FC236}">
                  <a16:creationId xmlns:a16="http://schemas.microsoft.com/office/drawing/2014/main" id="{0ADA1E32-5BDD-C38E-7FC3-D31A1FA0C93C}"/>
                </a:ext>
              </a:extLst>
            </p:cNvPr>
            <p:cNvSpPr txBox="1"/>
            <p:nvPr/>
          </p:nvSpPr>
          <p:spPr>
            <a:xfrm>
              <a:off x="2646308" y="4156229"/>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~2,5mio.</a:t>
              </a:r>
            </a:p>
          </p:txBody>
        </p:sp>
        <p:sp>
          <p:nvSpPr>
            <p:cNvPr id="41" name="TextBox 40">
              <a:extLst>
                <a:ext uri="{FF2B5EF4-FFF2-40B4-BE49-F238E27FC236}">
                  <a16:creationId xmlns:a16="http://schemas.microsoft.com/office/drawing/2014/main" id="{4DEA3C26-7195-E66E-7B8E-0040561BCFAD}"/>
                </a:ext>
              </a:extLst>
            </p:cNvPr>
            <p:cNvSpPr txBox="1">
              <a:spLocks/>
            </p:cNvSpPr>
            <p:nvPr/>
          </p:nvSpPr>
          <p:spPr>
            <a:xfrm>
              <a:off x="2646308" y="5124438"/>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19.394</a:t>
              </a:r>
            </a:p>
          </p:txBody>
        </p:sp>
        <p:sp>
          <p:nvSpPr>
            <p:cNvPr id="43" name="TextBox 42">
              <a:extLst>
                <a:ext uri="{FF2B5EF4-FFF2-40B4-BE49-F238E27FC236}">
                  <a16:creationId xmlns:a16="http://schemas.microsoft.com/office/drawing/2014/main" id="{86AE70C9-49E0-5963-1D71-992E0FF68563}"/>
                </a:ext>
              </a:extLst>
            </p:cNvPr>
            <p:cNvSpPr txBox="1">
              <a:spLocks/>
            </p:cNvSpPr>
            <p:nvPr/>
          </p:nvSpPr>
          <p:spPr>
            <a:xfrm>
              <a:off x="2646308" y="464033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31,4%</a:t>
              </a:r>
            </a:p>
          </p:txBody>
        </p:sp>
        <p:sp>
          <p:nvSpPr>
            <p:cNvPr id="44" name="TextBox 43">
              <a:extLst>
                <a:ext uri="{FF2B5EF4-FFF2-40B4-BE49-F238E27FC236}">
                  <a16:creationId xmlns:a16="http://schemas.microsoft.com/office/drawing/2014/main" id="{DE353B0B-F893-238F-4AE4-4D50F970CA30}"/>
                </a:ext>
              </a:extLst>
            </p:cNvPr>
            <p:cNvSpPr txBox="1"/>
            <p:nvPr/>
          </p:nvSpPr>
          <p:spPr>
            <a:xfrm>
              <a:off x="469900" y="2219813"/>
              <a:ext cx="1727356"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Detailomsætning</a:t>
              </a:r>
            </a:p>
          </p:txBody>
        </p:sp>
        <p:sp>
          <p:nvSpPr>
            <p:cNvPr id="45" name="TextBox 44">
              <a:extLst>
                <a:ext uri="{FF2B5EF4-FFF2-40B4-BE49-F238E27FC236}">
                  <a16:creationId xmlns:a16="http://schemas.microsoft.com/office/drawing/2014/main" id="{85DA907E-6D76-1497-4227-56713623EC7E}"/>
                </a:ext>
              </a:extLst>
            </p:cNvPr>
            <p:cNvSpPr txBox="1"/>
            <p:nvPr/>
          </p:nvSpPr>
          <p:spPr>
            <a:xfrm>
              <a:off x="5086296" y="221981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8.078mDKK</a:t>
              </a:r>
            </a:p>
          </p:txBody>
        </p:sp>
        <p:sp>
          <p:nvSpPr>
            <p:cNvPr id="46" name="TextBox 45">
              <a:extLst>
                <a:ext uri="{FF2B5EF4-FFF2-40B4-BE49-F238E27FC236}">
                  <a16:creationId xmlns:a16="http://schemas.microsoft.com/office/drawing/2014/main" id="{03D8F9A0-12A5-44EE-8AF9-364B40884B7C}"/>
                </a:ext>
              </a:extLst>
            </p:cNvPr>
            <p:cNvSpPr txBox="1"/>
            <p:nvPr/>
          </p:nvSpPr>
          <p:spPr>
            <a:xfrm>
              <a:off x="7515061" y="221981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4.775mDKK</a:t>
              </a:r>
            </a:p>
          </p:txBody>
        </p:sp>
        <p:sp>
          <p:nvSpPr>
            <p:cNvPr id="48" name="TextBox 47">
              <a:extLst>
                <a:ext uri="{FF2B5EF4-FFF2-40B4-BE49-F238E27FC236}">
                  <a16:creationId xmlns:a16="http://schemas.microsoft.com/office/drawing/2014/main" id="{B23D8A5D-76EF-5CEA-6803-37C4833386F7}"/>
                </a:ext>
              </a:extLst>
            </p:cNvPr>
            <p:cNvSpPr txBox="1"/>
            <p:nvPr/>
          </p:nvSpPr>
          <p:spPr>
            <a:xfrm>
              <a:off x="2646308" y="2219813"/>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20.441mDKK</a:t>
              </a:r>
            </a:p>
          </p:txBody>
        </p:sp>
        <p:grpSp>
          <p:nvGrpSpPr>
            <p:cNvPr id="56" name="Group 55">
              <a:extLst>
                <a:ext uri="{FF2B5EF4-FFF2-40B4-BE49-F238E27FC236}">
                  <a16:creationId xmlns:a16="http://schemas.microsoft.com/office/drawing/2014/main" id="{27E544F5-B474-7C26-C237-994EBFB50100}"/>
                </a:ext>
              </a:extLst>
            </p:cNvPr>
            <p:cNvGrpSpPr/>
            <p:nvPr/>
          </p:nvGrpSpPr>
          <p:grpSpPr>
            <a:xfrm>
              <a:off x="2473943" y="1609493"/>
              <a:ext cx="877731" cy="435033"/>
              <a:chOff x="1139586" y="3530976"/>
              <a:chExt cx="1131692" cy="560904"/>
            </a:xfrm>
          </p:grpSpPr>
          <p:pic>
            <p:nvPicPr>
              <p:cNvPr id="57" name="Picture 4" descr="SB_Butiksnavn_RGB">
                <a:extLst>
                  <a:ext uri="{FF2B5EF4-FFF2-40B4-BE49-F238E27FC236}">
                    <a16:creationId xmlns:a16="http://schemas.microsoft.com/office/drawing/2014/main" id="{83C6EABF-70A2-D4AB-7A72-B3C64529503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39586" y="3530976"/>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Rounded Corners 57">
                <a:extLst>
                  <a:ext uri="{FF2B5EF4-FFF2-40B4-BE49-F238E27FC236}">
                    <a16:creationId xmlns:a16="http://schemas.microsoft.com/office/drawing/2014/main" id="{1AEC2344-3B05-BFA6-82B4-2896C4517619}"/>
                  </a:ext>
                </a:extLst>
              </p:cNvPr>
              <p:cNvSpPr/>
              <p:nvPr/>
            </p:nvSpPr>
            <p:spPr>
              <a:xfrm>
                <a:off x="1495425" y="3951790"/>
                <a:ext cx="404813" cy="69626"/>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grpSp>
          <p:nvGrpSpPr>
            <p:cNvPr id="59" name="Group 58">
              <a:extLst>
                <a:ext uri="{FF2B5EF4-FFF2-40B4-BE49-F238E27FC236}">
                  <a16:creationId xmlns:a16="http://schemas.microsoft.com/office/drawing/2014/main" id="{82D9F469-8BF7-FD19-DB1F-5A617E164702}"/>
                </a:ext>
              </a:extLst>
            </p:cNvPr>
            <p:cNvGrpSpPr/>
            <p:nvPr/>
          </p:nvGrpSpPr>
          <p:grpSpPr>
            <a:xfrm>
              <a:off x="3376796" y="1600160"/>
              <a:ext cx="877731" cy="435033"/>
              <a:chOff x="2303670" y="3518942"/>
              <a:chExt cx="1131692" cy="560904"/>
            </a:xfrm>
          </p:grpSpPr>
          <p:pic>
            <p:nvPicPr>
              <p:cNvPr id="60" name="Picture 2" descr="KV_Butiksnavn_RGB">
                <a:extLst>
                  <a:ext uri="{FF2B5EF4-FFF2-40B4-BE49-F238E27FC236}">
                    <a16:creationId xmlns:a16="http://schemas.microsoft.com/office/drawing/2014/main" id="{0DC694E6-5BD3-4959-C16B-100ADCAA65C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03670" y="3518942"/>
                <a:ext cx="1131692" cy="560904"/>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60">
                <a:extLst>
                  <a:ext uri="{FF2B5EF4-FFF2-40B4-BE49-F238E27FC236}">
                    <a16:creationId xmlns:a16="http://schemas.microsoft.com/office/drawing/2014/main" id="{23E64840-54FD-FD03-CD07-D295531097E2}"/>
                  </a:ext>
                </a:extLst>
              </p:cNvPr>
              <p:cNvSpPr/>
              <p:nvPr/>
            </p:nvSpPr>
            <p:spPr>
              <a:xfrm>
                <a:off x="2568465" y="3933825"/>
                <a:ext cx="548849" cy="87591"/>
              </a:xfrm>
              <a:prstGeom prst="round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a:solidFill>
                    <a:srgbClr val="FFFFFF"/>
                  </a:solidFill>
                </a:endParaRPr>
              </a:p>
            </p:txBody>
          </p:sp>
        </p:grpSp>
        <p:pic>
          <p:nvPicPr>
            <p:cNvPr id="62" name="Picture 6" descr="COOP_LOGO_NEG_Typemark_RGB">
              <a:extLst>
                <a:ext uri="{FF2B5EF4-FFF2-40B4-BE49-F238E27FC236}">
                  <a16:creationId xmlns:a16="http://schemas.microsoft.com/office/drawing/2014/main" id="{8E28075B-C096-6C0B-BABD-E1A68873A33E}"/>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635819" y="1092956"/>
              <a:ext cx="1618708" cy="45939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36F987F1-8682-5110-4194-74C4FBBA1FF9}"/>
                </a:ext>
              </a:extLst>
            </p:cNvPr>
            <p:cNvSpPr txBox="1"/>
            <p:nvPr/>
          </p:nvSpPr>
          <p:spPr>
            <a:xfrm>
              <a:off x="469900" y="3188006"/>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da-DK" sz="1400" b="1">
                  <a:solidFill>
                    <a:schemeClr val="tx1"/>
                  </a:solidFill>
                </a:rPr>
                <a:t>Markedsandel </a:t>
              </a:r>
              <a:r>
                <a:rPr lang="da-DK" sz="1400" i="1">
                  <a:solidFill>
                    <a:schemeClr val="tx1"/>
                  </a:solidFill>
                </a:rPr>
                <a:t>(U48)</a:t>
              </a:r>
            </a:p>
          </p:txBody>
        </p:sp>
        <p:sp>
          <p:nvSpPr>
            <p:cNvPr id="76" name="TextBox 75">
              <a:extLst>
                <a:ext uri="{FF2B5EF4-FFF2-40B4-BE49-F238E27FC236}">
                  <a16:creationId xmlns:a16="http://schemas.microsoft.com/office/drawing/2014/main" id="{DEFF2896-3583-7264-61A3-64875BC69F18}"/>
                </a:ext>
              </a:extLst>
            </p:cNvPr>
            <p:cNvSpPr txBox="1"/>
            <p:nvPr/>
          </p:nvSpPr>
          <p:spPr>
            <a:xfrm>
              <a:off x="5086296" y="3188021"/>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7,8%</a:t>
              </a:r>
            </a:p>
          </p:txBody>
        </p:sp>
        <p:sp>
          <p:nvSpPr>
            <p:cNvPr id="77" name="TextBox 76">
              <a:extLst>
                <a:ext uri="{FF2B5EF4-FFF2-40B4-BE49-F238E27FC236}">
                  <a16:creationId xmlns:a16="http://schemas.microsoft.com/office/drawing/2014/main" id="{D9A6567A-9720-7484-8BB9-01CD548C0B67}"/>
                </a:ext>
              </a:extLst>
            </p:cNvPr>
            <p:cNvSpPr txBox="1"/>
            <p:nvPr/>
          </p:nvSpPr>
          <p:spPr>
            <a:xfrm>
              <a:off x="7515061" y="3188021"/>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3,8%</a:t>
              </a:r>
            </a:p>
          </p:txBody>
        </p:sp>
        <p:sp>
          <p:nvSpPr>
            <p:cNvPr id="78" name="TextBox 77">
              <a:extLst>
                <a:ext uri="{FF2B5EF4-FFF2-40B4-BE49-F238E27FC236}">
                  <a16:creationId xmlns:a16="http://schemas.microsoft.com/office/drawing/2014/main" id="{2ED60AFC-C820-629A-F3E5-9FC41250794A}"/>
                </a:ext>
              </a:extLst>
            </p:cNvPr>
            <p:cNvSpPr txBox="1"/>
            <p:nvPr/>
          </p:nvSpPr>
          <p:spPr>
            <a:xfrm>
              <a:off x="2646308" y="3188021"/>
              <a:ext cx="1597731" cy="369332"/>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a-DK" sz="1400" b="1">
                  <a:solidFill>
                    <a:schemeClr val="bg1"/>
                  </a:solidFill>
                </a:rPr>
                <a:t>16,6%</a:t>
              </a:r>
            </a:p>
          </p:txBody>
        </p:sp>
      </p:grpSp>
      <p:cxnSp>
        <p:nvCxnSpPr>
          <p:cNvPr id="87" name="Straight Connector 86">
            <a:extLst>
              <a:ext uri="{FF2B5EF4-FFF2-40B4-BE49-F238E27FC236}">
                <a16:creationId xmlns:a16="http://schemas.microsoft.com/office/drawing/2014/main" id="{B988795D-4B75-635A-CF8A-4AAF580A3F85}"/>
              </a:ext>
            </a:extLst>
          </p:cNvPr>
          <p:cNvCxnSpPr/>
          <p:nvPr/>
        </p:nvCxnSpPr>
        <p:spPr>
          <a:xfrm>
            <a:off x="469900" y="2646528"/>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2A18DD56-FC75-6849-7931-47DE1659F086}"/>
              </a:ext>
            </a:extLst>
          </p:cNvPr>
          <p:cNvCxnSpPr/>
          <p:nvPr/>
        </p:nvCxnSpPr>
        <p:spPr>
          <a:xfrm>
            <a:off x="469900" y="3130624"/>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FA875D9-87B9-7642-76D5-992D00D123DF}"/>
              </a:ext>
            </a:extLst>
          </p:cNvPr>
          <p:cNvCxnSpPr/>
          <p:nvPr/>
        </p:nvCxnSpPr>
        <p:spPr>
          <a:xfrm>
            <a:off x="469900" y="3614721"/>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EDB78B1-0DB1-D99B-5860-A7FABEB3ED2F}"/>
              </a:ext>
            </a:extLst>
          </p:cNvPr>
          <p:cNvCxnSpPr/>
          <p:nvPr/>
        </p:nvCxnSpPr>
        <p:spPr>
          <a:xfrm>
            <a:off x="469900" y="4098817"/>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E6ADAD0-F901-93B5-AAB6-47C7F53F18E5}"/>
              </a:ext>
            </a:extLst>
          </p:cNvPr>
          <p:cNvCxnSpPr/>
          <p:nvPr/>
        </p:nvCxnSpPr>
        <p:spPr>
          <a:xfrm>
            <a:off x="469900" y="4582913"/>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5533E4-2B84-3CC0-BC8B-E0219859CBF7}"/>
              </a:ext>
            </a:extLst>
          </p:cNvPr>
          <p:cNvCxnSpPr/>
          <p:nvPr/>
        </p:nvCxnSpPr>
        <p:spPr>
          <a:xfrm>
            <a:off x="469900" y="5067010"/>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BBAE582-D4F5-7B46-6F3C-06D9C24E652A}"/>
              </a:ext>
            </a:extLst>
          </p:cNvPr>
          <p:cNvCxnSpPr/>
          <p:nvPr/>
        </p:nvCxnSpPr>
        <p:spPr>
          <a:xfrm>
            <a:off x="469900" y="5551106"/>
            <a:ext cx="11432559" cy="0"/>
          </a:xfrm>
          <a:prstGeom prst="line">
            <a:avLst/>
          </a:prstGeom>
          <a:ln w="6350" cap="rnd">
            <a:solidFill>
              <a:schemeClr val="bg1">
                <a:lumMod val="95000"/>
              </a:schemeClr>
            </a:solidFill>
            <a:prstDash val="dash"/>
            <a:round/>
          </a:ln>
        </p:spPr>
        <p:style>
          <a:lnRef idx="1">
            <a:schemeClr val="accent1"/>
          </a:lnRef>
          <a:fillRef idx="0">
            <a:schemeClr val="accent1"/>
          </a:fillRef>
          <a:effectRef idx="0">
            <a:schemeClr val="accent1"/>
          </a:effectRef>
          <a:fontRef idx="minor">
            <a:schemeClr val="tx1"/>
          </a:fontRef>
        </p:style>
      </p:cxnSp>
      <p:sp>
        <p:nvSpPr>
          <p:cNvPr id="9" name="ee4pFootnotes">
            <a:extLst>
              <a:ext uri="{FF2B5EF4-FFF2-40B4-BE49-F238E27FC236}">
                <a16:creationId xmlns:a16="http://schemas.microsoft.com/office/drawing/2014/main" id="{59A5E5B8-ACBF-FA3A-6C55-7526E95A1206}"/>
              </a:ext>
            </a:extLst>
          </p:cNvPr>
          <p:cNvSpPr>
            <a:spLocks noChangeArrowheads="1"/>
          </p:cNvSpPr>
          <p:nvPr/>
        </p:nvSpPr>
        <p:spPr bwMode="auto">
          <a:xfrm>
            <a:off x="469900" y="6376798"/>
            <a:ext cx="10800000" cy="332399"/>
          </a:xfrm>
          <a:prstGeom prst="rect">
            <a:avLst/>
          </a:prstGeom>
          <a:noFill/>
          <a:ln w="9525" algn="ctr">
            <a:noFill/>
            <a:miter lim="800000"/>
            <a:headEnd type="none" w="lg" len="lg"/>
            <a:tailEnd type="none" w="lg" len="lg"/>
          </a:ln>
        </p:spPr>
        <p:txBody>
          <a:bodyPr vert="horz" wrap="square" lIns="0" tIns="0" rIns="0" bIns="0" anchor="b" anchorCtr="0">
            <a:spAutoFit/>
          </a:bodyPr>
          <a:lstStyle/>
          <a:p>
            <a:pPr>
              <a:lnSpc>
                <a:spcPct val="90000"/>
              </a:lnSpc>
            </a:pPr>
            <a:r>
              <a:rPr lang="da-DK" sz="800">
                <a:solidFill>
                  <a:schemeClr val="accent5"/>
                </a:solidFill>
              </a:rPr>
              <a:t>Note: Total omsætning for alle aktive butikker i 2022 inkl. </a:t>
            </a:r>
            <a:r>
              <a:rPr lang="da-DK" sz="800" err="1">
                <a:solidFill>
                  <a:schemeClr val="accent5"/>
                </a:solidFill>
              </a:rPr>
              <a:t>BrF</a:t>
            </a:r>
            <a:r>
              <a:rPr lang="da-DK" sz="800">
                <a:solidFill>
                  <a:schemeClr val="accent5"/>
                </a:solidFill>
              </a:rPr>
              <a:t> (både ÅBÅ, Nye og Luk); </a:t>
            </a:r>
            <a:br>
              <a:rPr lang="da-DK" sz="800">
                <a:solidFill>
                  <a:schemeClr val="accent5"/>
                </a:solidFill>
              </a:rPr>
            </a:br>
            <a:r>
              <a:rPr lang="da-DK" sz="800">
                <a:solidFill>
                  <a:schemeClr val="accent5"/>
                </a:solidFill>
              </a:rPr>
              <a:t>Markedsandel inkluderer </a:t>
            </a:r>
            <a:r>
              <a:rPr lang="da-DK" sz="800" err="1">
                <a:solidFill>
                  <a:schemeClr val="accent5"/>
                </a:solidFill>
              </a:rPr>
              <a:t>BrF</a:t>
            </a:r>
            <a:r>
              <a:rPr lang="da-DK" sz="800">
                <a:solidFill>
                  <a:schemeClr val="accent5"/>
                </a:solidFill>
              </a:rPr>
              <a:t> og ekskl. </a:t>
            </a:r>
            <a:r>
              <a:rPr lang="da-DK" sz="800" err="1">
                <a:solidFill>
                  <a:schemeClr val="accent5"/>
                </a:solidFill>
              </a:rPr>
              <a:t>Lidl</a:t>
            </a:r>
            <a:r>
              <a:rPr lang="da-DK" sz="800">
                <a:solidFill>
                  <a:schemeClr val="accent5"/>
                </a:solidFill>
              </a:rPr>
              <a:t>; Antal butikker inkl. </a:t>
            </a:r>
            <a:r>
              <a:rPr lang="da-DK" sz="800" err="1">
                <a:solidFill>
                  <a:schemeClr val="accent5"/>
                </a:solidFill>
              </a:rPr>
              <a:t>BrF</a:t>
            </a:r>
            <a:r>
              <a:rPr lang="da-DK" sz="800">
                <a:solidFill>
                  <a:schemeClr val="accent5"/>
                </a:solidFill>
              </a:rPr>
              <a:t> per oktober 2023; </a:t>
            </a:r>
            <a:br>
              <a:rPr lang="da-DK" sz="800">
                <a:solidFill>
                  <a:schemeClr val="accent5"/>
                </a:solidFill>
              </a:rPr>
            </a:br>
            <a:r>
              <a:rPr lang="da-DK" sz="800">
                <a:solidFill>
                  <a:schemeClr val="accent5"/>
                </a:solidFill>
              </a:rPr>
              <a:t>Kunder/ugen for 2022; Antal medarbejdere per Q4 2023</a:t>
            </a:r>
          </a:p>
        </p:txBody>
      </p:sp>
    </p:spTree>
    <p:extLst>
      <p:ext uri="{BB962C8B-B14F-4D97-AF65-F5344CB8AC3E}">
        <p14:creationId xmlns:p14="http://schemas.microsoft.com/office/powerpoint/2010/main" val="14044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kt 13" hidden="1">
            <a:extLst>
              <a:ext uri="{FF2B5EF4-FFF2-40B4-BE49-F238E27FC236}">
                <a16:creationId xmlns:a16="http://schemas.microsoft.com/office/drawing/2014/main" id="{3FA9D917-E2CA-4A1F-8E8B-371EE2A2AFDF}"/>
              </a:ext>
            </a:extLst>
          </p:cNvPr>
          <p:cNvGraphicFramePr>
            <a:graphicFrameLocks noChangeAspect="1"/>
          </p:cNvGraphicFramePr>
          <p:nvPr>
            <p:custDataLst>
              <p:tags r:id="rId1"/>
            </p:custDataLst>
            <p:extLst>
              <p:ext uri="{D42A27DB-BD31-4B8C-83A1-F6EECF244321}">
                <p14:modId xmlns:p14="http://schemas.microsoft.com/office/powerpoint/2010/main" val="2483280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8" imgH="338" progId="TCLayout.ActiveDocument.1">
                  <p:embed/>
                </p:oleObj>
              </mc:Choice>
              <mc:Fallback>
                <p:oleObj name="think-cell Slide" r:id="rId4" imgW="338" imgH="338" progId="TCLayout.ActiveDocument.1">
                  <p:embed/>
                  <p:pic>
                    <p:nvPicPr>
                      <p:cNvPr id="14" name="Objekt 13" hidden="1">
                        <a:extLst>
                          <a:ext uri="{FF2B5EF4-FFF2-40B4-BE49-F238E27FC236}">
                            <a16:creationId xmlns:a16="http://schemas.microsoft.com/office/drawing/2014/main" id="{3FA9D917-E2CA-4A1F-8E8B-371EE2A2AFD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el 3">
            <a:extLst>
              <a:ext uri="{FF2B5EF4-FFF2-40B4-BE49-F238E27FC236}">
                <a16:creationId xmlns:a16="http://schemas.microsoft.com/office/drawing/2014/main" id="{CC9F6838-ABBB-484A-A1AD-BADB58645BFD}"/>
              </a:ext>
            </a:extLst>
          </p:cNvPr>
          <p:cNvSpPr>
            <a:spLocks noGrp="1"/>
          </p:cNvSpPr>
          <p:nvPr>
            <p:ph type="title"/>
          </p:nvPr>
        </p:nvSpPr>
        <p:spPr/>
        <p:txBody>
          <a:bodyPr/>
          <a:lstStyle/>
          <a:p>
            <a:endParaRPr lang="da-DK"/>
          </a:p>
        </p:txBody>
      </p:sp>
      <p:pic>
        <p:nvPicPr>
          <p:cNvPr id="100354" name="Picture 2" descr="Irma gør black friday til &quot;Friday Donation&quot; - RetailNews">
            <a:extLst>
              <a:ext uri="{FF2B5EF4-FFF2-40B4-BE49-F238E27FC236}">
                <a16:creationId xmlns:a16="http://schemas.microsoft.com/office/drawing/2014/main" id="{E9587615-1F94-46DF-B094-D18A24C09486}"/>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A926F886-7EE7-4401-95EC-D3615C024DD8}"/>
              </a:ext>
            </a:extLst>
          </p:cNvPr>
          <p:cNvSpPr/>
          <p:nvPr/>
        </p:nvSpPr>
        <p:spPr>
          <a:xfrm>
            <a:off x="3280229" y="751114"/>
            <a:ext cx="8911769" cy="5558972"/>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3" name="Tekstfelt 2">
            <a:extLst>
              <a:ext uri="{FF2B5EF4-FFF2-40B4-BE49-F238E27FC236}">
                <a16:creationId xmlns:a16="http://schemas.microsoft.com/office/drawing/2014/main" id="{0880C741-6053-40D8-9DD8-A9AE205F9893}"/>
              </a:ext>
            </a:extLst>
          </p:cNvPr>
          <p:cNvSpPr txBox="1"/>
          <p:nvPr/>
        </p:nvSpPr>
        <p:spPr>
          <a:xfrm>
            <a:off x="3698797" y="1341878"/>
            <a:ext cx="7870505" cy="984885"/>
          </a:xfrm>
          <a:prstGeom prst="rect">
            <a:avLst/>
          </a:prstGeom>
          <a:noFill/>
        </p:spPr>
        <p:txBody>
          <a:bodyPr wrap="square" lIns="0" tIns="0" rIns="0" bIns="0"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a:ln>
                  <a:noFill/>
                </a:ln>
                <a:solidFill>
                  <a:srgbClr val="C31414"/>
                </a:solidFill>
                <a:effectLst/>
                <a:uLnTx/>
                <a:uFillTx/>
                <a:latin typeface="COOP"/>
              </a:rPr>
              <a:t>Vi er næsten </a:t>
            </a:r>
            <a:r>
              <a:rPr lang="da-DK" sz="3200" b="1" dirty="0">
                <a:solidFill>
                  <a:srgbClr val="C31414"/>
                </a:solidFill>
                <a:latin typeface="COOP"/>
              </a:rPr>
              <a:t>færdig</a:t>
            </a:r>
            <a:r>
              <a:rPr kumimoji="0" lang="da-DK" sz="3200" b="1" i="0" u="none" strike="noStrike" kern="1200" cap="none" spc="0" normalizeH="0" baseline="0" noProof="0" dirty="0">
                <a:ln>
                  <a:noFill/>
                </a:ln>
                <a:solidFill>
                  <a:srgbClr val="C31414"/>
                </a:solidFill>
                <a:effectLst/>
                <a:uLnTx/>
                <a:uFillTx/>
                <a:latin typeface="COOP"/>
              </a:rPr>
              <a:t> med Irma konverteringerne</a:t>
            </a:r>
          </a:p>
        </p:txBody>
      </p:sp>
      <p:pic>
        <p:nvPicPr>
          <p:cNvPr id="40" name="Picture 2">
            <a:extLst>
              <a:ext uri="{FF2B5EF4-FFF2-40B4-BE49-F238E27FC236}">
                <a16:creationId xmlns:a16="http://schemas.microsoft.com/office/drawing/2014/main" id="{3C40ADC2-3C4E-40A5-8571-203355B3E92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1361896" y="5012089"/>
            <a:ext cx="585557" cy="1242787"/>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uppe 38">
            <a:extLst>
              <a:ext uri="{FF2B5EF4-FFF2-40B4-BE49-F238E27FC236}">
                <a16:creationId xmlns:a16="http://schemas.microsoft.com/office/drawing/2014/main" id="{E9396BE9-3AE6-41DD-A717-C567DCC4E0C4}"/>
              </a:ext>
            </a:extLst>
          </p:cNvPr>
          <p:cNvGrpSpPr/>
          <p:nvPr/>
        </p:nvGrpSpPr>
        <p:grpSpPr>
          <a:xfrm>
            <a:off x="3642986" y="2519263"/>
            <a:ext cx="7926316" cy="2705880"/>
            <a:chOff x="3642986" y="2519263"/>
            <a:chExt cx="7926316" cy="2705880"/>
          </a:xfrm>
        </p:grpSpPr>
        <p:grpSp>
          <p:nvGrpSpPr>
            <p:cNvPr id="8" name="Gruppe 7">
              <a:extLst>
                <a:ext uri="{FF2B5EF4-FFF2-40B4-BE49-F238E27FC236}">
                  <a16:creationId xmlns:a16="http://schemas.microsoft.com/office/drawing/2014/main" id="{4C9BDA6D-21DB-47C3-9F5F-49AB5C44234D}"/>
                </a:ext>
              </a:extLst>
            </p:cNvPr>
            <p:cNvGrpSpPr/>
            <p:nvPr/>
          </p:nvGrpSpPr>
          <p:grpSpPr>
            <a:xfrm>
              <a:off x="3642986" y="2519263"/>
              <a:ext cx="1683757" cy="2705880"/>
              <a:chOff x="3642986" y="2519263"/>
              <a:chExt cx="1683757" cy="2705880"/>
            </a:xfrm>
          </p:grpSpPr>
          <p:pic>
            <p:nvPicPr>
              <p:cNvPr id="9" name="Graphic 67">
                <a:extLst>
                  <a:ext uri="{FF2B5EF4-FFF2-40B4-BE49-F238E27FC236}">
                    <a16:creationId xmlns:a16="http://schemas.microsoft.com/office/drawing/2014/main" id="{033D4047-DB35-4147-A637-A47B5556EDD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812063" y="2952910"/>
                <a:ext cx="1308635" cy="375884"/>
              </a:xfrm>
              <a:prstGeom prst="rect">
                <a:avLst/>
              </a:prstGeom>
            </p:spPr>
          </p:pic>
          <p:grpSp>
            <p:nvGrpSpPr>
              <p:cNvPr id="10" name="Gruppe 9">
                <a:extLst>
                  <a:ext uri="{FF2B5EF4-FFF2-40B4-BE49-F238E27FC236}">
                    <a16:creationId xmlns:a16="http://schemas.microsoft.com/office/drawing/2014/main" id="{E57F9042-DC55-4820-B7D2-969C5B632152}"/>
                  </a:ext>
                </a:extLst>
              </p:cNvPr>
              <p:cNvGrpSpPr/>
              <p:nvPr/>
            </p:nvGrpSpPr>
            <p:grpSpPr>
              <a:xfrm>
                <a:off x="3984049" y="3552940"/>
                <a:ext cx="964665" cy="1517480"/>
                <a:chOff x="6646902" y="1315804"/>
                <a:chExt cx="601817" cy="946698"/>
              </a:xfrm>
            </p:grpSpPr>
            <p:pic>
              <p:nvPicPr>
                <p:cNvPr id="11" name="Grafik 10" descr="Butik kontur">
                  <a:extLst>
                    <a:ext uri="{FF2B5EF4-FFF2-40B4-BE49-F238E27FC236}">
                      <a16:creationId xmlns:a16="http://schemas.microsoft.com/office/drawing/2014/main" id="{3342AF7F-D90E-4EE0-9A67-F5860288D78D}"/>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89740" y="1315804"/>
                  <a:ext cx="516157" cy="516154"/>
                </a:xfrm>
                <a:prstGeom prst="rect">
                  <a:avLst/>
                </a:prstGeom>
              </p:spPr>
            </p:pic>
            <p:sp>
              <p:nvSpPr>
                <p:cNvPr id="12" name="Rektangel 11">
                  <a:extLst>
                    <a:ext uri="{FF2B5EF4-FFF2-40B4-BE49-F238E27FC236}">
                      <a16:creationId xmlns:a16="http://schemas.microsoft.com/office/drawing/2014/main" id="{9D79A158-58D2-49BA-A916-A54B04B5DDEE}"/>
                    </a:ext>
                  </a:extLst>
                </p:cNvPr>
                <p:cNvSpPr/>
                <p:nvPr/>
              </p:nvSpPr>
              <p:spPr>
                <a:xfrm>
                  <a:off x="6646902" y="1746346"/>
                  <a:ext cx="601817" cy="516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ysClr val="windowText" lastClr="000000"/>
                      </a:solidFill>
                      <a:effectLst/>
                      <a:uLnTx/>
                      <a:uFillTx/>
                      <a:latin typeface="COOP"/>
                      <a:ea typeface="+mn-ea"/>
                      <a:cs typeface="+mn-cs"/>
                    </a:rPr>
                    <a:t>9</a:t>
                  </a:r>
                  <a:endParaRPr kumimoji="0" lang="da-DK" sz="3200" b="0" i="0" u="none" strike="noStrike" kern="1200" cap="none" spc="0" normalizeH="0" baseline="0" noProof="0">
                    <a:ln>
                      <a:noFill/>
                    </a:ln>
                    <a:solidFill>
                      <a:sysClr val="windowText" lastClr="000000"/>
                    </a:solidFill>
                    <a:effectLst/>
                    <a:uLnTx/>
                    <a:uFillTx/>
                    <a:latin typeface="COOP"/>
                    <a:ea typeface="+mn-ea"/>
                    <a:cs typeface="+mn-cs"/>
                  </a:endParaRPr>
                </a:p>
              </p:txBody>
            </p:sp>
          </p:grpSp>
          <p:sp>
            <p:nvSpPr>
              <p:cNvPr id="6" name="Rektangel 5">
                <a:extLst>
                  <a:ext uri="{FF2B5EF4-FFF2-40B4-BE49-F238E27FC236}">
                    <a16:creationId xmlns:a16="http://schemas.microsoft.com/office/drawing/2014/main" id="{DFA430B5-53EF-455F-A196-80549809615C}"/>
                  </a:ext>
                </a:extLst>
              </p:cNvPr>
              <p:cNvSpPr/>
              <p:nvPr/>
            </p:nvSpPr>
            <p:spPr>
              <a:xfrm>
                <a:off x="3642986" y="2519263"/>
                <a:ext cx="1683757" cy="270588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grpSp>
        <p:grpSp>
          <p:nvGrpSpPr>
            <p:cNvPr id="36" name="Gruppe 35">
              <a:extLst>
                <a:ext uri="{FF2B5EF4-FFF2-40B4-BE49-F238E27FC236}">
                  <a16:creationId xmlns:a16="http://schemas.microsoft.com/office/drawing/2014/main" id="{9497D951-D17D-44A1-8385-CF6BB4DA1000}"/>
                </a:ext>
              </a:extLst>
            </p:cNvPr>
            <p:cNvGrpSpPr/>
            <p:nvPr/>
          </p:nvGrpSpPr>
          <p:grpSpPr>
            <a:xfrm>
              <a:off x="5723839" y="2519263"/>
              <a:ext cx="1683757" cy="2705880"/>
              <a:chOff x="5486301" y="2519263"/>
              <a:chExt cx="1683757" cy="2705880"/>
            </a:xfrm>
          </p:grpSpPr>
          <p:grpSp>
            <p:nvGrpSpPr>
              <p:cNvPr id="17" name="Gruppe 16">
                <a:extLst>
                  <a:ext uri="{FF2B5EF4-FFF2-40B4-BE49-F238E27FC236}">
                    <a16:creationId xmlns:a16="http://schemas.microsoft.com/office/drawing/2014/main" id="{B2304A19-C7EC-4678-B939-A9345912B1A2}"/>
                  </a:ext>
                </a:extLst>
              </p:cNvPr>
              <p:cNvGrpSpPr/>
              <p:nvPr/>
            </p:nvGrpSpPr>
            <p:grpSpPr>
              <a:xfrm>
                <a:off x="5827364" y="3552940"/>
                <a:ext cx="964665" cy="1517480"/>
                <a:chOff x="6646902" y="1315804"/>
                <a:chExt cx="601817" cy="946698"/>
              </a:xfrm>
            </p:grpSpPr>
            <p:pic>
              <p:nvPicPr>
                <p:cNvPr id="19" name="Grafik 18" descr="Butik kontur">
                  <a:extLst>
                    <a:ext uri="{FF2B5EF4-FFF2-40B4-BE49-F238E27FC236}">
                      <a16:creationId xmlns:a16="http://schemas.microsoft.com/office/drawing/2014/main" id="{61B83D54-D2A8-4282-A6D4-6643086B459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89740" y="1315804"/>
                  <a:ext cx="516157" cy="516154"/>
                </a:xfrm>
                <a:prstGeom prst="rect">
                  <a:avLst/>
                </a:prstGeom>
              </p:spPr>
            </p:pic>
            <p:sp>
              <p:nvSpPr>
                <p:cNvPr id="20" name="Rektangel 19">
                  <a:extLst>
                    <a:ext uri="{FF2B5EF4-FFF2-40B4-BE49-F238E27FC236}">
                      <a16:creationId xmlns:a16="http://schemas.microsoft.com/office/drawing/2014/main" id="{5E10D83F-1AED-4716-B393-979EC930C527}"/>
                    </a:ext>
                  </a:extLst>
                </p:cNvPr>
                <p:cNvSpPr/>
                <p:nvPr/>
              </p:nvSpPr>
              <p:spPr>
                <a:xfrm>
                  <a:off x="6646902" y="1746346"/>
                  <a:ext cx="601817" cy="516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ysClr val="windowText" lastClr="000000"/>
                      </a:solidFill>
                      <a:effectLst/>
                      <a:uLnTx/>
                      <a:uFillTx/>
                      <a:latin typeface="COOP"/>
                      <a:ea typeface="+mn-ea"/>
                      <a:cs typeface="+mn-cs"/>
                    </a:rPr>
                    <a:t>28</a:t>
                  </a:r>
                  <a:endParaRPr kumimoji="0" lang="da-DK" sz="3200" b="0" i="0" u="none" strike="noStrike" kern="1200" cap="none" spc="0" normalizeH="0" baseline="0" noProof="0">
                    <a:ln>
                      <a:noFill/>
                    </a:ln>
                    <a:solidFill>
                      <a:sysClr val="windowText" lastClr="000000"/>
                    </a:solidFill>
                    <a:effectLst/>
                    <a:uLnTx/>
                    <a:uFillTx/>
                    <a:latin typeface="COOP"/>
                    <a:ea typeface="+mn-ea"/>
                    <a:cs typeface="+mn-cs"/>
                  </a:endParaRPr>
                </a:p>
              </p:txBody>
            </p:sp>
          </p:grpSp>
          <p:sp>
            <p:nvSpPr>
              <p:cNvPr id="18" name="Rektangel 17">
                <a:extLst>
                  <a:ext uri="{FF2B5EF4-FFF2-40B4-BE49-F238E27FC236}">
                    <a16:creationId xmlns:a16="http://schemas.microsoft.com/office/drawing/2014/main" id="{0CDAF534-91EE-45D6-B15B-0EAB4A28314E}"/>
                  </a:ext>
                </a:extLst>
              </p:cNvPr>
              <p:cNvSpPr/>
              <p:nvPr/>
            </p:nvSpPr>
            <p:spPr>
              <a:xfrm>
                <a:off x="5486301" y="2519263"/>
                <a:ext cx="1683757" cy="270588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pic>
            <p:nvPicPr>
              <p:cNvPr id="33" name="Picture 2">
                <a:extLst>
                  <a:ext uri="{FF2B5EF4-FFF2-40B4-BE49-F238E27FC236}">
                    <a16:creationId xmlns:a16="http://schemas.microsoft.com/office/drawing/2014/main" id="{704AD29F-F9E4-463B-9011-7B9076142EF6}"/>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987329" y="2789364"/>
                <a:ext cx="628186" cy="6134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uppe 36">
              <a:extLst>
                <a:ext uri="{FF2B5EF4-FFF2-40B4-BE49-F238E27FC236}">
                  <a16:creationId xmlns:a16="http://schemas.microsoft.com/office/drawing/2014/main" id="{2447BA01-9B39-4D3B-979C-AE11CC535B74}"/>
                </a:ext>
              </a:extLst>
            </p:cNvPr>
            <p:cNvGrpSpPr/>
            <p:nvPr/>
          </p:nvGrpSpPr>
          <p:grpSpPr>
            <a:xfrm>
              <a:off x="7804692" y="2519263"/>
              <a:ext cx="1683757" cy="2705880"/>
              <a:chOff x="7358644" y="2519263"/>
              <a:chExt cx="1683757" cy="2705880"/>
            </a:xfrm>
          </p:grpSpPr>
          <p:grpSp>
            <p:nvGrpSpPr>
              <p:cNvPr id="23" name="Gruppe 22">
                <a:extLst>
                  <a:ext uri="{FF2B5EF4-FFF2-40B4-BE49-F238E27FC236}">
                    <a16:creationId xmlns:a16="http://schemas.microsoft.com/office/drawing/2014/main" id="{04CCB1CD-43BC-4BD1-8480-14F8EEDA6648}"/>
                  </a:ext>
                </a:extLst>
              </p:cNvPr>
              <p:cNvGrpSpPr/>
              <p:nvPr/>
            </p:nvGrpSpPr>
            <p:grpSpPr>
              <a:xfrm>
                <a:off x="7699707" y="3552940"/>
                <a:ext cx="964665" cy="1517480"/>
                <a:chOff x="6646902" y="1315804"/>
                <a:chExt cx="601817" cy="946698"/>
              </a:xfrm>
            </p:grpSpPr>
            <p:pic>
              <p:nvPicPr>
                <p:cNvPr id="25" name="Grafik 24" descr="Butik kontur">
                  <a:extLst>
                    <a:ext uri="{FF2B5EF4-FFF2-40B4-BE49-F238E27FC236}">
                      <a16:creationId xmlns:a16="http://schemas.microsoft.com/office/drawing/2014/main" id="{8539B168-E2A2-4610-A70F-41A354CED0A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89740" y="1315804"/>
                  <a:ext cx="516157" cy="516154"/>
                </a:xfrm>
                <a:prstGeom prst="rect">
                  <a:avLst/>
                </a:prstGeom>
              </p:spPr>
            </p:pic>
            <p:sp>
              <p:nvSpPr>
                <p:cNvPr id="26" name="Rektangel 25">
                  <a:extLst>
                    <a:ext uri="{FF2B5EF4-FFF2-40B4-BE49-F238E27FC236}">
                      <a16:creationId xmlns:a16="http://schemas.microsoft.com/office/drawing/2014/main" id="{5B280F53-BEF6-4837-98E2-B588028D5571}"/>
                    </a:ext>
                  </a:extLst>
                </p:cNvPr>
                <p:cNvSpPr/>
                <p:nvPr/>
              </p:nvSpPr>
              <p:spPr>
                <a:xfrm>
                  <a:off x="6646902" y="1746346"/>
                  <a:ext cx="601817" cy="516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ysClr val="windowText" lastClr="000000"/>
                      </a:solidFill>
                      <a:effectLst/>
                      <a:uLnTx/>
                      <a:uFillTx/>
                      <a:latin typeface="COOP"/>
                      <a:ea typeface="+mn-ea"/>
                      <a:cs typeface="+mn-cs"/>
                    </a:rPr>
                    <a:t>11</a:t>
                  </a:r>
                  <a:endParaRPr kumimoji="0" lang="da-DK" sz="3200" b="0" i="0" u="none" strike="noStrike" kern="1200" cap="none" spc="0" normalizeH="0" baseline="0" noProof="0">
                    <a:ln>
                      <a:noFill/>
                    </a:ln>
                    <a:solidFill>
                      <a:sysClr val="windowText" lastClr="000000"/>
                    </a:solidFill>
                    <a:effectLst/>
                    <a:uLnTx/>
                    <a:uFillTx/>
                    <a:latin typeface="COOP"/>
                    <a:ea typeface="+mn-ea"/>
                    <a:cs typeface="+mn-cs"/>
                  </a:endParaRPr>
                </a:p>
              </p:txBody>
            </p:sp>
          </p:grpSp>
          <p:sp>
            <p:nvSpPr>
              <p:cNvPr id="24" name="Rektangel 23">
                <a:extLst>
                  <a:ext uri="{FF2B5EF4-FFF2-40B4-BE49-F238E27FC236}">
                    <a16:creationId xmlns:a16="http://schemas.microsoft.com/office/drawing/2014/main" id="{B828965E-D5A5-4D57-A782-5DDBE5ED5BAE}"/>
                  </a:ext>
                </a:extLst>
              </p:cNvPr>
              <p:cNvSpPr/>
              <p:nvPr/>
            </p:nvSpPr>
            <p:spPr>
              <a:xfrm>
                <a:off x="7358644" y="2519263"/>
                <a:ext cx="1683757" cy="270588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grpSp>
        <p:grpSp>
          <p:nvGrpSpPr>
            <p:cNvPr id="38" name="Gruppe 37">
              <a:extLst>
                <a:ext uri="{FF2B5EF4-FFF2-40B4-BE49-F238E27FC236}">
                  <a16:creationId xmlns:a16="http://schemas.microsoft.com/office/drawing/2014/main" id="{78012B75-24A0-4164-8916-D10862B0518D}"/>
                </a:ext>
              </a:extLst>
            </p:cNvPr>
            <p:cNvGrpSpPr/>
            <p:nvPr/>
          </p:nvGrpSpPr>
          <p:grpSpPr>
            <a:xfrm>
              <a:off x="9885545" y="2519263"/>
              <a:ext cx="1683757" cy="2705880"/>
              <a:chOff x="9216472" y="2519263"/>
              <a:chExt cx="1683757" cy="2705880"/>
            </a:xfrm>
          </p:grpSpPr>
          <p:grpSp>
            <p:nvGrpSpPr>
              <p:cNvPr id="29" name="Gruppe 28">
                <a:extLst>
                  <a:ext uri="{FF2B5EF4-FFF2-40B4-BE49-F238E27FC236}">
                    <a16:creationId xmlns:a16="http://schemas.microsoft.com/office/drawing/2014/main" id="{2628FFE9-B62F-4F6E-8D20-F487359B45BB}"/>
                  </a:ext>
                </a:extLst>
              </p:cNvPr>
              <p:cNvGrpSpPr/>
              <p:nvPr/>
            </p:nvGrpSpPr>
            <p:grpSpPr>
              <a:xfrm>
                <a:off x="9557535" y="3552940"/>
                <a:ext cx="964665" cy="1517480"/>
                <a:chOff x="6646902" y="1315804"/>
                <a:chExt cx="601817" cy="946698"/>
              </a:xfrm>
            </p:grpSpPr>
            <p:pic>
              <p:nvPicPr>
                <p:cNvPr id="31" name="Grafik 30" descr="Butik kontur">
                  <a:extLst>
                    <a:ext uri="{FF2B5EF4-FFF2-40B4-BE49-F238E27FC236}">
                      <a16:creationId xmlns:a16="http://schemas.microsoft.com/office/drawing/2014/main" id="{B4D5238E-EB09-4137-B777-B1F0A04ADDA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89740" y="1315804"/>
                  <a:ext cx="516157" cy="516154"/>
                </a:xfrm>
                <a:prstGeom prst="rect">
                  <a:avLst/>
                </a:prstGeom>
              </p:spPr>
            </p:pic>
            <p:sp>
              <p:nvSpPr>
                <p:cNvPr id="32" name="Rektangel 31">
                  <a:extLst>
                    <a:ext uri="{FF2B5EF4-FFF2-40B4-BE49-F238E27FC236}">
                      <a16:creationId xmlns:a16="http://schemas.microsoft.com/office/drawing/2014/main" id="{F2BF5153-8C4B-4A2D-8646-3F042723D83E}"/>
                    </a:ext>
                  </a:extLst>
                </p:cNvPr>
                <p:cNvSpPr/>
                <p:nvPr/>
              </p:nvSpPr>
              <p:spPr>
                <a:xfrm>
                  <a:off x="6646902" y="1746346"/>
                  <a:ext cx="601817" cy="5161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sysClr val="windowText" lastClr="000000"/>
                      </a:solidFill>
                      <a:effectLst/>
                      <a:uLnTx/>
                      <a:uFillTx/>
                      <a:latin typeface="COOP"/>
                      <a:ea typeface="+mn-ea"/>
                      <a:cs typeface="+mn-cs"/>
                    </a:rPr>
                    <a:t>17</a:t>
                  </a:r>
                  <a:endParaRPr kumimoji="0" lang="da-DK" sz="3200" b="0" i="0" u="none" strike="noStrike" kern="1200" cap="none" spc="0" normalizeH="0" baseline="0" noProof="0">
                    <a:ln>
                      <a:noFill/>
                    </a:ln>
                    <a:solidFill>
                      <a:sysClr val="windowText" lastClr="000000"/>
                    </a:solidFill>
                    <a:effectLst/>
                    <a:uLnTx/>
                    <a:uFillTx/>
                    <a:latin typeface="COOP"/>
                    <a:ea typeface="+mn-ea"/>
                    <a:cs typeface="+mn-cs"/>
                  </a:endParaRPr>
                </a:p>
              </p:txBody>
            </p:sp>
          </p:grpSp>
          <p:sp>
            <p:nvSpPr>
              <p:cNvPr id="30" name="Rektangel 29">
                <a:extLst>
                  <a:ext uri="{FF2B5EF4-FFF2-40B4-BE49-F238E27FC236}">
                    <a16:creationId xmlns:a16="http://schemas.microsoft.com/office/drawing/2014/main" id="{674CFF84-2E53-4CAF-8993-576AC6B30960}"/>
                  </a:ext>
                </a:extLst>
              </p:cNvPr>
              <p:cNvSpPr/>
              <p:nvPr/>
            </p:nvSpPr>
            <p:spPr>
              <a:xfrm>
                <a:off x="9216472" y="2519263"/>
                <a:ext cx="1683757" cy="270588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COOP"/>
                  <a:ea typeface="+mn-ea"/>
                  <a:cs typeface="+mn-cs"/>
                </a:endParaRPr>
              </a:p>
            </p:txBody>
          </p:sp>
          <p:sp>
            <p:nvSpPr>
              <p:cNvPr id="13" name="Tekstfelt 12">
                <a:extLst>
                  <a:ext uri="{FF2B5EF4-FFF2-40B4-BE49-F238E27FC236}">
                    <a16:creationId xmlns:a16="http://schemas.microsoft.com/office/drawing/2014/main" id="{9462CBB2-5529-4836-B814-FA610CC978A1}"/>
                  </a:ext>
                </a:extLst>
              </p:cNvPr>
              <p:cNvSpPr txBox="1"/>
              <p:nvPr/>
            </p:nvSpPr>
            <p:spPr>
              <a:xfrm>
                <a:off x="9332686" y="3050418"/>
                <a:ext cx="1451428" cy="276999"/>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srgbClr val="000000"/>
                    </a:solidFill>
                    <a:effectLst/>
                    <a:uLnTx/>
                    <a:uFillTx/>
                    <a:latin typeface="COOP"/>
                    <a:ea typeface="+mn-ea"/>
                    <a:cs typeface="+mn-cs"/>
                  </a:rPr>
                  <a:t>LUKKER</a:t>
                </a:r>
              </a:p>
            </p:txBody>
          </p:sp>
        </p:grpSp>
      </p:grpSp>
      <p:pic>
        <p:nvPicPr>
          <p:cNvPr id="34" name="Billede 33" descr="Et billede, der indeholder Font/skrifttype, tekst, skærmbillede, Grafik&#10;&#10;Automatisk genereret beskrivelse">
            <a:extLst>
              <a:ext uri="{FF2B5EF4-FFF2-40B4-BE49-F238E27FC236}">
                <a16:creationId xmlns:a16="http://schemas.microsoft.com/office/drawing/2014/main" id="{9DE529ED-35D4-451C-A4A1-9FEA93D7328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94239" y="2740083"/>
            <a:ext cx="1103712" cy="529885"/>
          </a:xfrm>
          <a:prstGeom prst="rect">
            <a:avLst/>
          </a:prstGeom>
        </p:spPr>
      </p:pic>
    </p:spTree>
    <p:extLst>
      <p:ext uri="{BB962C8B-B14F-4D97-AF65-F5344CB8AC3E}">
        <p14:creationId xmlns:p14="http://schemas.microsoft.com/office/powerpoint/2010/main" val="286639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81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1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QR73tksNTpeUCXuAbJV1oQ"/>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vYLNM4uJSBGfEHVPuuChkQ"/>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XLWCS7kRnWGXrvpWL2Dv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2hqJPGMeQk.JbHlm9szcd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2dd0O8pSTpCeW2hgjFox6Q"/>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m.qINoXZS7G4ForQTTZOf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y3NJra05SXS9o1bvGujJHw"/>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u8Vr22UdSFmjMnBK6sP7MQ"/>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J8JrvvfRSKOs.mCsZr5sYw"/>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30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9.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SUBGRID]" val="[SubGrid]"/>
</p:tagLst>
</file>

<file path=ppt/tags/tag351.xml><?xml version="1.0" encoding="utf-8"?>
<p:tagLst xmlns:a="http://schemas.openxmlformats.org/drawingml/2006/main" xmlns:r="http://schemas.openxmlformats.org/officeDocument/2006/relationships" xmlns:p="http://schemas.openxmlformats.org/presentationml/2006/main">
  <p:tag name="[SUBGRID]" val="[SubGrid]"/>
</p:tagLst>
</file>

<file path=ppt/tags/tag352.xml><?xml version="1.0" encoding="utf-8"?>
<p:tagLst xmlns:a="http://schemas.openxmlformats.org/drawingml/2006/main" xmlns:r="http://schemas.openxmlformats.org/officeDocument/2006/relationships" xmlns:p="http://schemas.openxmlformats.org/presentationml/2006/main">
  <p:tag name="[SUBGRID]" val="[SubGrid]"/>
</p:tagLst>
</file>

<file path=ppt/tags/tag353.xml><?xml version="1.0" encoding="utf-8"?>
<p:tagLst xmlns:a="http://schemas.openxmlformats.org/drawingml/2006/main" xmlns:r="http://schemas.openxmlformats.org/officeDocument/2006/relationships" xmlns:p="http://schemas.openxmlformats.org/presentationml/2006/main">
  <p:tag name="[SUBGRID]" val="[SubGrid]"/>
</p:tagLst>
</file>

<file path=ppt/tags/tag354.xml><?xml version="1.0" encoding="utf-8"?>
<p:tagLst xmlns:a="http://schemas.openxmlformats.org/drawingml/2006/main" xmlns:r="http://schemas.openxmlformats.org/officeDocument/2006/relationships" xmlns:p="http://schemas.openxmlformats.org/presentationml/2006/main">
  <p:tag name="[SUBGRID]" val="[SubGrid]"/>
</p:tagLst>
</file>

<file path=ppt/tags/tag355.xml><?xml version="1.0" encoding="utf-8"?>
<p:tagLst xmlns:a="http://schemas.openxmlformats.org/drawingml/2006/main" xmlns:r="http://schemas.openxmlformats.org/officeDocument/2006/relationships" xmlns:p="http://schemas.openxmlformats.org/presentationml/2006/main">
  <p:tag name="[SUBGRID]" val="[SubGrid]"/>
</p:tagLst>
</file>

<file path=ppt/tags/tag356.xml><?xml version="1.0" encoding="utf-8"?>
<p:tagLst xmlns:a="http://schemas.openxmlformats.org/drawingml/2006/main" xmlns:r="http://schemas.openxmlformats.org/officeDocument/2006/relationships" xmlns:p="http://schemas.openxmlformats.org/presentationml/2006/main">
  <p:tag name="[SUBGRID]" val="[SubGrid]"/>
</p:tagLst>
</file>

<file path=ppt/tags/tag357.xml><?xml version="1.0" encoding="utf-8"?>
<p:tagLst xmlns:a="http://schemas.openxmlformats.org/drawingml/2006/main" xmlns:r="http://schemas.openxmlformats.org/officeDocument/2006/relationships" xmlns:p="http://schemas.openxmlformats.org/presentationml/2006/main">
  <p:tag name="[SUBGRID]" val="[SubGrid]"/>
</p:tagLst>
</file>

<file path=ppt/tags/tag358.xml><?xml version="1.0" encoding="utf-8"?>
<p:tagLst xmlns:a="http://schemas.openxmlformats.org/drawingml/2006/main" xmlns:r="http://schemas.openxmlformats.org/officeDocument/2006/relationships" xmlns:p="http://schemas.openxmlformats.org/presentationml/2006/main">
  <p:tag name="[SUBGRID]" val="[SubGrid]"/>
</p:tagLst>
</file>

<file path=ppt/tags/tag359.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360.xml><?xml version="1.0" encoding="utf-8"?>
<p:tagLst xmlns:a="http://schemas.openxmlformats.org/drawingml/2006/main" xmlns:r="http://schemas.openxmlformats.org/officeDocument/2006/relationships" xmlns:p="http://schemas.openxmlformats.org/presentationml/2006/main">
  <p:tag name="[SUBGRID]" val="[SubGrid]"/>
</p:tagLst>
</file>

<file path=ppt/tags/tag361.xml><?xml version="1.0" encoding="utf-8"?>
<p:tagLst xmlns:a="http://schemas.openxmlformats.org/drawingml/2006/main" xmlns:r="http://schemas.openxmlformats.org/officeDocument/2006/relationships" xmlns:p="http://schemas.openxmlformats.org/presentationml/2006/main">
  <p:tag name="[SUBGRID]" val="[SubGrid]"/>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R43z7vaABdp9j0r9C8KbA"/>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tbdLxl0wMSbiQt58LCCKJ9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1.xml><?xml version="1.0" encoding="utf-8"?>
<p:tagLst xmlns:a="http://schemas.openxmlformats.org/drawingml/2006/main" xmlns:r="http://schemas.openxmlformats.org/officeDocument/2006/relationships" xmlns:p="http://schemas.openxmlformats.org/presentationml/2006/main">
  <p:tag name="THINKCELLSHAPEDONOTDELETE" val="twv8wzpK0SB2BnaJo3b8jhA"/>
</p:tagLst>
</file>

<file path=ppt/tags/tag3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6.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87.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8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0.4tfY8OSKutVVgIMxbt9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6KohUXxDQgWoNFwtNFiIs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RC1MckyTQYKIYa.xN_C5s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MWOHtwVFSqSaZq49V7cwR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ggnKBiTyyuFirYJO5dj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Qa.aCJaURAiBJNR9W3x7s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EE4P_GRADIENT_OVERLAY"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OP Grid 16:9 - 1737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2.xml><?xml version="1.0" encoding="utf-8"?>
<a:theme xmlns:a="http://schemas.openxmlformats.org/drawingml/2006/main" name="1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ustom 1">
      <a:majorFont>
        <a:latin typeface="COOP"/>
        <a:ea typeface=""/>
        <a:cs typeface=""/>
      </a:majorFont>
      <a:minorFont>
        <a:latin typeface="COO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OP Grid 16:9 - 1737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4.xml><?xml version="1.0" encoding="utf-8"?>
<a:theme xmlns:a="http://schemas.openxmlformats.org/drawingml/2006/main" name="4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ustom 1">
      <a:majorFont>
        <a:latin typeface="COOP"/>
        <a:ea typeface=""/>
        <a:cs typeface=""/>
      </a:majorFont>
      <a:minorFont>
        <a:latin typeface="COO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OOP">
      <a:majorFont>
        <a:latin typeface="COOP"/>
        <a:ea typeface=""/>
        <a:cs typeface=""/>
      </a:majorFont>
      <a:minorFont>
        <a:latin typeface="COOP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OP Grid 16: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7.xml><?xml version="1.0" encoding="utf-8"?>
<a:theme xmlns:a="http://schemas.openxmlformats.org/drawingml/2006/main" name="COOP Grid 16:9">
  <a:themeElements>
    <a:clrScheme name="Custom 1">
      <a:dk1>
        <a:srgbClr val="000000"/>
      </a:dk1>
      <a:lt1>
        <a:sysClr val="window" lastClr="FFFFFF"/>
      </a:lt1>
      <a:dk2>
        <a:srgbClr val="C31919"/>
      </a:dk2>
      <a:lt2>
        <a:srgbClr val="F2F2F2"/>
      </a:lt2>
      <a:accent1>
        <a:srgbClr val="8C1419"/>
      </a:accent1>
      <a:accent2>
        <a:srgbClr val="A71111"/>
      </a:accent2>
      <a:accent3>
        <a:srgbClr val="FFE65F"/>
      </a:accent3>
      <a:accent4>
        <a:srgbClr val="F49696"/>
      </a:accent4>
      <a:accent5>
        <a:srgbClr val="646464"/>
      </a:accent5>
      <a:accent6>
        <a:srgbClr val="90AE3C"/>
      </a:accent6>
      <a:hlink>
        <a:srgbClr val="73B8BD"/>
      </a:hlink>
      <a:folHlink>
        <a:srgbClr val="5A6EAE"/>
      </a:folHlink>
    </a:clrScheme>
    <a:fontScheme name="Custom 1">
      <a:majorFont>
        <a:latin typeface="COOP"/>
        <a:ea typeface=""/>
        <a:cs typeface=""/>
      </a:majorFont>
      <a:minorFont>
        <a:latin typeface="COOP"/>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8.xml><?xml version="1.0" encoding="utf-8"?>
<a:theme xmlns:a="http://schemas.openxmlformats.org/drawingml/2006/main" name="Blank">
  <a:themeElements>
    <a:clrScheme name="Brugerdefineret 1">
      <a:dk1>
        <a:srgbClr val="000000"/>
      </a:dk1>
      <a:lt1>
        <a:srgbClr val="FFFFFF"/>
      </a:lt1>
      <a:dk2>
        <a:srgbClr val="C00000"/>
      </a:dk2>
      <a:lt2>
        <a:srgbClr val="FFFFFF"/>
      </a:lt2>
      <a:accent1>
        <a:srgbClr val="C00000"/>
      </a:accent1>
      <a:accent2>
        <a:srgbClr val="8C1419"/>
      </a:accent2>
      <a:accent3>
        <a:srgbClr val="000000"/>
      </a:accent3>
      <a:accent4>
        <a:srgbClr val="9A867D"/>
      </a:accent4>
      <a:accent5>
        <a:srgbClr val="BFBFBF"/>
      </a:accent5>
      <a:accent6>
        <a:srgbClr val="FFFFFF"/>
      </a:accent6>
      <a:hlink>
        <a:srgbClr val="000000"/>
      </a:hlink>
      <a:folHlink>
        <a:srgbClr val="000000"/>
      </a:folHlink>
    </a:clrScheme>
    <a:fontScheme name="Brugerdefineret 6">
      <a:majorFont>
        <a:latin typeface="COOP"/>
        <a:ea typeface=""/>
        <a:cs typeface=""/>
      </a:majorFont>
      <a:minorFont>
        <a:latin typeface="COOP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lIns="72000" tIns="36000" rIns="72000" bIns="36000" rtlCol="0" anchor="ctr"/>
      <a:lstStyle>
        <a:defPPr algn="ctr">
          <a:lnSpc>
            <a:spcPct val="90000"/>
          </a:lnSpc>
          <a:spcBef>
            <a:spcPts val="1000"/>
          </a:spcBef>
          <a:defRPr sz="18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00" tIns="46800" rIns="90000" bIns="46800" rtlCol="0">
        <a:spAutoFit/>
      </a:bodyPr>
      <a:lstStyle>
        <a:defPPr algn="l">
          <a:lnSpc>
            <a:spcPct val="90000"/>
          </a:lnSpc>
          <a:spcBef>
            <a:spcPts val="1000"/>
          </a:spcBef>
          <a:defRPr sz="1800" dirty="0" err="1" smtClean="0"/>
        </a:defPPr>
      </a:lstStyle>
    </a:txDef>
  </a:objectDefaults>
  <a:extraClrSchemeLst/>
  <a:extLst>
    <a:ext uri="{05A4C25C-085E-4340-85A3-A5531E510DB2}">
      <thm15:themeFamily xmlns:thm15="http://schemas.microsoft.com/office/thememl/2012/main" name="Brugsen skabelon" id="{E4DEEAD3-C855-4112-8709-2E225375846C}" vid="{4A53C244-545A-4618-83FC-7149077487E4}"/>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86dfbf5-d632-44ed-b667-f02680c9d9b6">
      <Terms xmlns="http://schemas.microsoft.com/office/infopath/2007/PartnerControls"/>
    </lcf76f155ced4ddcb4097134ff3c332f>
    <TaxCatchAll xmlns="ffd05442-9a9c-4f8f-8bd8-934667586c0a" xsi:nil="true"/>
    <SharedWithUsers xmlns="ffd05442-9a9c-4f8f-8bd8-934667586c0a">
      <UserInfo>
        <DisplayName>Svenningsen, Thomas</DisplayName>
        <AccountId>189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A614BD4CE8E14490E7CC3ADF30DE86" ma:contentTypeVersion="14" ma:contentTypeDescription="Create a new document." ma:contentTypeScope="" ma:versionID="cf2bd48bbe21c44026d2330738e5658c">
  <xsd:schema xmlns:xsd="http://www.w3.org/2001/XMLSchema" xmlns:xs="http://www.w3.org/2001/XMLSchema" xmlns:p="http://schemas.microsoft.com/office/2006/metadata/properties" xmlns:ns2="a86dfbf5-d632-44ed-b667-f02680c9d9b6" xmlns:ns3="ffd05442-9a9c-4f8f-8bd8-934667586c0a" targetNamespace="http://schemas.microsoft.com/office/2006/metadata/properties" ma:root="true" ma:fieldsID="7e3f69e97f27d780417acfb5d23a48f5" ns2:_="" ns3:_="">
    <xsd:import namespace="a86dfbf5-d632-44ed-b667-f02680c9d9b6"/>
    <xsd:import namespace="ffd05442-9a9c-4f8f-8bd8-934667586c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dfbf5-d632-44ed-b667-f02680c9d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85f4a6-db63-4a07-b97c-64545700266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d05442-9a9c-4f8f-8bd8-934667586c0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dfd45bf-0612-475b-8d61-edae5396bdda}" ma:internalName="TaxCatchAll" ma:showField="CatchAllData" ma:web="ffd05442-9a9c-4f8f-8bd8-934667586c0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E34B8A-01D0-4A67-B4CA-9ECE98DECBDB}">
  <ds:schemaRefs>
    <ds:schemaRef ds:uri="http://schemas.microsoft.com/office/2006/metadata/properties"/>
    <ds:schemaRef ds:uri="http://purl.org/dc/terms/"/>
    <ds:schemaRef ds:uri="http://schemas.microsoft.com/office/2006/documentManagement/types"/>
    <ds:schemaRef ds:uri="a86dfbf5-d632-44ed-b667-f02680c9d9b6"/>
    <ds:schemaRef ds:uri="http://schemas.openxmlformats.org/package/2006/metadata/core-properties"/>
    <ds:schemaRef ds:uri="http://purl.org/dc/dcmitype/"/>
    <ds:schemaRef ds:uri="http://schemas.microsoft.com/office/infopath/2007/PartnerControls"/>
    <ds:schemaRef ds:uri="ffd05442-9a9c-4f8f-8bd8-934667586c0a"/>
    <ds:schemaRef ds:uri="http://www.w3.org/XML/1998/namespace"/>
    <ds:schemaRef ds:uri="http://purl.org/dc/elements/1.1/"/>
  </ds:schemaRefs>
</ds:datastoreItem>
</file>

<file path=customXml/itemProps2.xml><?xml version="1.0" encoding="utf-8"?>
<ds:datastoreItem xmlns:ds="http://schemas.openxmlformats.org/officeDocument/2006/customXml" ds:itemID="{0BCF70B9-04C5-4D97-B8A4-5FCE52E956D1}">
  <ds:schemaRefs>
    <ds:schemaRef ds:uri="http://schemas.microsoft.com/sharepoint/v3/contenttype/forms"/>
  </ds:schemaRefs>
</ds:datastoreItem>
</file>

<file path=customXml/itemProps3.xml><?xml version="1.0" encoding="utf-8"?>
<ds:datastoreItem xmlns:ds="http://schemas.openxmlformats.org/officeDocument/2006/customXml" ds:itemID="{5ED62FAB-67AE-4AA5-840D-65BE226BCED7}">
  <ds:schemaRefs>
    <ds:schemaRef ds:uri="a86dfbf5-d632-44ed-b667-f02680c9d9b6"/>
    <ds:schemaRef ds:uri="ffd05442-9a9c-4f8f-8bd8-934667586c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1105</TotalTime>
  <Words>3697</Words>
  <Application>Microsoft Office PowerPoint</Application>
  <PresentationFormat>Widescreen</PresentationFormat>
  <Paragraphs>413</Paragraphs>
  <Slides>30</Slides>
  <Notes>24</Notes>
  <HiddenSlides>0</HiddenSlides>
  <MMClips>1</MMClips>
  <ScaleCrop>false</ScaleCrop>
  <HeadingPairs>
    <vt:vector size="8" baseType="variant">
      <vt:variant>
        <vt:lpstr>Benyttede skrifttyper</vt:lpstr>
      </vt:variant>
      <vt:variant>
        <vt:i4>10</vt:i4>
      </vt:variant>
      <vt:variant>
        <vt:lpstr>Tema</vt:lpstr>
      </vt:variant>
      <vt:variant>
        <vt:i4>8</vt:i4>
      </vt:variant>
      <vt:variant>
        <vt:lpstr>Integrerede OLE-servere</vt:lpstr>
      </vt:variant>
      <vt:variant>
        <vt:i4>1</vt:i4>
      </vt:variant>
      <vt:variant>
        <vt:lpstr>Slidetitler</vt:lpstr>
      </vt:variant>
      <vt:variant>
        <vt:i4>30</vt:i4>
      </vt:variant>
    </vt:vector>
  </HeadingPairs>
  <TitlesOfParts>
    <vt:vector size="49" baseType="lpstr">
      <vt:lpstr>Arial</vt:lpstr>
      <vt:lpstr>Calibri</vt:lpstr>
      <vt:lpstr>Calibri Light</vt:lpstr>
      <vt:lpstr>COOP</vt:lpstr>
      <vt:lpstr>COOP Light</vt:lpstr>
      <vt:lpstr>COOP Medium</vt:lpstr>
      <vt:lpstr>Coop365discount</vt:lpstr>
      <vt:lpstr>Noto Serif</vt:lpstr>
      <vt:lpstr>Olsen-Bold</vt:lpstr>
      <vt:lpstr>Trebuchet MS</vt:lpstr>
      <vt:lpstr>COOP Grid 16:9 - 17379</vt:lpstr>
      <vt:lpstr>1_Office Theme</vt:lpstr>
      <vt:lpstr>1_COOP Grid 16:9 - 17379</vt:lpstr>
      <vt:lpstr>4_Office Theme</vt:lpstr>
      <vt:lpstr>8_Office Theme</vt:lpstr>
      <vt:lpstr>1_COOP Grid 16:9</vt:lpstr>
      <vt:lpstr>COOP Grid 16:9</vt:lpstr>
      <vt:lpstr>Blank</vt:lpstr>
      <vt:lpstr>think-cell Slide</vt:lpstr>
      <vt:lpstr>PowerPoint-præsentation</vt:lpstr>
      <vt:lpstr>PowerPoint-præsentation</vt:lpstr>
      <vt:lpstr>Unikke aktiver | Coop er en stærk spiller på det danske marked og har en lang række unikke aktiver</vt:lpstr>
      <vt:lpstr>PowerPoint-præsentation</vt:lpstr>
      <vt:lpstr>Coop arbejder i forbrugernes tjeneste, og kæmper for dem via fem Coop missioner …  </vt:lpstr>
      <vt:lpstr>PowerPoint-præsentation</vt:lpstr>
      <vt:lpstr>PowerPoint-præsentation</vt:lpstr>
      <vt:lpstr>Introduktion | Coops kæder i tal</vt:lpstr>
      <vt:lpstr>PowerPoint-præsentation</vt:lpstr>
      <vt:lpstr>Irma er nu et landsdækkende mærke</vt:lpstr>
      <vt:lpstr>PowerPoint-præsentation</vt:lpstr>
      <vt:lpstr>PowerPoint-præsentation</vt:lpstr>
      <vt:lpstr>PowerPoint-præsentation</vt:lpstr>
      <vt:lpstr>PowerPoint-præsentation</vt:lpstr>
      <vt:lpstr>Bæredygtighed | Coop anerkendes af kunderne og globalt for bæredygtighed </vt:lpstr>
      <vt:lpstr>Coop One | 1. september 2023 gik vi live med sidste rul af Coop One IT platformen efter 6 års indsats og en investering på +2 mia. DKK</vt:lpstr>
      <vt:lpstr>Unikke varemærker | 4 ud af top 6 private-label varemærker med højest kendskab er Coop varemærker med Änglamark på første pladsen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Coop Danmark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 31.1. offentliggjorde vi vores nye Fremtidens Coop strategi!</dc:title>
  <dc:creator>Brink, Niels Peter</dc:creator>
  <cp:lastModifiedBy>Kofoed, Michala</cp:lastModifiedBy>
  <cp:revision>6</cp:revision>
  <dcterms:created xsi:type="dcterms:W3CDTF">2023-03-27T07:10:32Z</dcterms:created>
  <dcterms:modified xsi:type="dcterms:W3CDTF">2024-02-05T13:52:21Z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0x010100BEA614BD4CE8E14490E7CC3ADF30DE86</vt:lpwstr>
  </property>
  <property fmtid="{D5CDD505-2E9C-101B-9397-08002B2CF9AE}" pid="3" name="MediaServiceImageTags">
    <vt:lpwstr/>
  </property>
</Properties>
</file>